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6"/>
  </p:notesMasterIdLst>
  <p:sldIdLst>
    <p:sldId id="259" r:id="rId2"/>
    <p:sldId id="261" r:id="rId3"/>
    <p:sldId id="266" r:id="rId4"/>
    <p:sldId id="267" r:id="rId5"/>
    <p:sldId id="291" r:id="rId6"/>
    <p:sldId id="450" r:id="rId7"/>
    <p:sldId id="453" r:id="rId8"/>
    <p:sldId id="297" r:id="rId9"/>
    <p:sldId id="271" r:id="rId10"/>
    <p:sldId id="329" r:id="rId11"/>
    <p:sldId id="447" r:id="rId12"/>
    <p:sldId id="448" r:id="rId13"/>
    <p:sldId id="449" r:id="rId14"/>
    <p:sldId id="278" r:id="rId15"/>
    <p:sldId id="294" r:id="rId16"/>
    <p:sldId id="295" r:id="rId17"/>
    <p:sldId id="274" r:id="rId18"/>
    <p:sldId id="451" r:id="rId19"/>
    <p:sldId id="454" r:id="rId20"/>
    <p:sldId id="304" r:id="rId21"/>
    <p:sldId id="316" r:id="rId22"/>
    <p:sldId id="372" r:id="rId23"/>
    <p:sldId id="385" r:id="rId24"/>
    <p:sldId id="317" r:id="rId25"/>
    <p:sldId id="373" r:id="rId26"/>
    <p:sldId id="386" r:id="rId27"/>
    <p:sldId id="318" r:id="rId28"/>
    <p:sldId id="374" r:id="rId29"/>
    <p:sldId id="387" r:id="rId30"/>
    <p:sldId id="319" r:id="rId31"/>
    <p:sldId id="375" r:id="rId32"/>
    <p:sldId id="388" r:id="rId33"/>
    <p:sldId id="320" r:id="rId34"/>
    <p:sldId id="376" r:id="rId35"/>
    <p:sldId id="389" r:id="rId36"/>
    <p:sldId id="321" r:id="rId37"/>
    <p:sldId id="377" r:id="rId38"/>
    <p:sldId id="390" r:id="rId39"/>
    <p:sldId id="322" r:id="rId40"/>
    <p:sldId id="378" r:id="rId41"/>
    <p:sldId id="391" r:id="rId42"/>
    <p:sldId id="323" r:id="rId43"/>
    <p:sldId id="379" r:id="rId44"/>
    <p:sldId id="392" r:id="rId45"/>
    <p:sldId id="324" r:id="rId46"/>
    <p:sldId id="380" r:id="rId47"/>
    <p:sldId id="393" r:id="rId48"/>
    <p:sldId id="325" r:id="rId49"/>
    <p:sldId id="381" r:id="rId50"/>
    <p:sldId id="394" r:id="rId51"/>
    <p:sldId id="326" r:id="rId52"/>
    <p:sldId id="382" r:id="rId53"/>
    <p:sldId id="395" r:id="rId54"/>
    <p:sldId id="327" r:id="rId55"/>
    <p:sldId id="383" r:id="rId56"/>
    <p:sldId id="396" r:id="rId57"/>
    <p:sldId id="328" r:id="rId58"/>
    <p:sldId id="384" r:id="rId59"/>
    <p:sldId id="397" r:id="rId60"/>
    <p:sldId id="292" r:id="rId61"/>
    <p:sldId id="452" r:id="rId62"/>
    <p:sldId id="455" r:id="rId63"/>
    <p:sldId id="330" r:id="rId64"/>
    <p:sldId id="410" r:id="rId65"/>
    <p:sldId id="283" r:id="rId66"/>
    <p:sldId id="411" r:id="rId67"/>
    <p:sldId id="412" r:id="rId68"/>
    <p:sldId id="413" r:id="rId69"/>
    <p:sldId id="414" r:id="rId70"/>
    <p:sldId id="415" r:id="rId71"/>
    <p:sldId id="416" r:id="rId72"/>
    <p:sldId id="417" r:id="rId73"/>
    <p:sldId id="418" r:id="rId74"/>
    <p:sldId id="419" r:id="rId75"/>
    <p:sldId id="420" r:id="rId76"/>
    <p:sldId id="421" r:id="rId77"/>
    <p:sldId id="422" r:id="rId78"/>
    <p:sldId id="423" r:id="rId79"/>
    <p:sldId id="424" r:id="rId80"/>
    <p:sldId id="425" r:id="rId81"/>
    <p:sldId id="426" r:id="rId82"/>
    <p:sldId id="433" r:id="rId83"/>
    <p:sldId id="434" r:id="rId84"/>
    <p:sldId id="427" r:id="rId85"/>
    <p:sldId id="435" r:id="rId86"/>
    <p:sldId id="436" r:id="rId87"/>
    <p:sldId id="428" r:id="rId88"/>
    <p:sldId id="437" r:id="rId89"/>
    <p:sldId id="438" r:id="rId90"/>
    <p:sldId id="429" r:id="rId91"/>
    <p:sldId id="439" r:id="rId92"/>
    <p:sldId id="440" r:id="rId93"/>
    <p:sldId id="430" r:id="rId94"/>
    <p:sldId id="441" r:id="rId95"/>
    <p:sldId id="442" r:id="rId96"/>
    <p:sldId id="431" r:id="rId97"/>
    <p:sldId id="443" r:id="rId98"/>
    <p:sldId id="444" r:id="rId99"/>
    <p:sldId id="432" r:id="rId100"/>
    <p:sldId id="445" r:id="rId101"/>
    <p:sldId id="446" r:id="rId102"/>
    <p:sldId id="290" r:id="rId103"/>
    <p:sldId id="293" r:id="rId104"/>
    <p:sldId id="289" r:id="rId10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8">
          <p15:clr>
            <a:srgbClr val="A4A3A4"/>
          </p15:clr>
        </p15:guide>
        <p15:guide id="2" pos="31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0000"/>
    <a:srgbClr val="7A736B"/>
    <a:srgbClr val="B1ABAB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57" autoAdjust="0"/>
    <p:restoredTop sz="92185" autoAdjust="0"/>
  </p:normalViewPr>
  <p:slideViewPr>
    <p:cSldViewPr>
      <p:cViewPr>
        <p:scale>
          <a:sx n="60" d="100"/>
          <a:sy n="60" d="100"/>
        </p:scale>
        <p:origin x="2904" y="1644"/>
      </p:cViewPr>
      <p:guideLst>
        <p:guide orient="horz" pos="2618"/>
        <p:guide pos="31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1E20A-27E1-4770-9216-DBEF67997CAD}" type="datetimeFigureOut">
              <a:rPr lang="en-CA" smtClean="0"/>
              <a:t>2014-07-30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4F30B9-9AAA-4BA7-BFD3-4FC1BABB13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401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1071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5831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3073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4541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5969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96313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03388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28245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14570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77351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3420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83258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40387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92947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79759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68646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22659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46443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0579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20473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93448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1181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41403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9343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90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48798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91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88224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92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54229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93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61068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94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3214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95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62359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96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72479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97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91204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98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4728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52026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99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59171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100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72455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101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86650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102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2203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1283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2203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8989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6058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8561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1998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823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4896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089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0085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2014-07-30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9756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2014-07-30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1916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2014-07-30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7983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2014-07-30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6754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2014-07-30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2005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2014-07-30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02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AF099-954F-4ED4-86A3-0AD7F13127F0}" type="datetimeFigureOut">
              <a:rPr lang="en-CA" smtClean="0"/>
              <a:t>2014-07-30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4508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12" Type="http://schemas.openxmlformats.org/officeDocument/2006/relationships/slide" Target="slide11.xml"/><Relationship Id="rId17" Type="http://schemas.openxmlformats.org/officeDocument/2006/relationships/image" Target="../media/image12.png"/><Relationship Id="rId2" Type="http://schemas.openxmlformats.org/officeDocument/2006/relationships/audio" Target="../media/media2.wav"/><Relationship Id="rId16" Type="http://schemas.openxmlformats.org/officeDocument/2006/relationships/slide" Target="slide13.xml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image" Target="../media/image8.png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10" Type="http://schemas.openxmlformats.org/officeDocument/2006/relationships/slide" Target="slide9.xml"/><Relationship Id="rId4" Type="http://schemas.openxmlformats.org/officeDocument/2006/relationships/slide" Target="slide5.xml"/><Relationship Id="rId9" Type="http://schemas.openxmlformats.org/officeDocument/2006/relationships/image" Target="../media/image7.png"/><Relationship Id="rId14" Type="http://schemas.openxmlformats.org/officeDocument/2006/relationships/slide" Target="slide12.xml"/></Relationships>
</file>

<file path=ppt/slides/_rels/slide100.xml.rels><?xml version="1.0" encoding="UTF-8" standalone="yes"?>
<Relationships xmlns="http://schemas.openxmlformats.org/package/2006/relationships"><Relationship Id="rId13" Type="http://schemas.openxmlformats.org/officeDocument/2006/relationships/slide" Target="slide81.xml"/><Relationship Id="rId18" Type="http://schemas.openxmlformats.org/officeDocument/2006/relationships/image" Target="../media/image23.png"/><Relationship Id="rId26" Type="http://schemas.openxmlformats.org/officeDocument/2006/relationships/slide" Target="slide71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6.xml"/><Relationship Id="rId12" Type="http://schemas.openxmlformats.org/officeDocument/2006/relationships/slide" Target="slide78.xml"/><Relationship Id="rId17" Type="http://schemas.openxmlformats.org/officeDocument/2006/relationships/slide" Target="slide5.xml"/><Relationship Id="rId25" Type="http://schemas.openxmlformats.org/officeDocument/2006/relationships/slide" Target="slide68.xml"/><Relationship Id="rId33" Type="http://schemas.openxmlformats.org/officeDocument/2006/relationships/slide" Target="slide72.xml"/><Relationship Id="rId2" Type="http://schemas.openxmlformats.org/officeDocument/2006/relationships/audio" Target="../media/media4.wav"/><Relationship Id="rId16" Type="http://schemas.openxmlformats.org/officeDocument/2006/relationships/slide" Target="slide99.xml"/><Relationship Id="rId20" Type="http://schemas.openxmlformats.org/officeDocument/2006/relationships/image" Target="../media/image42.jpeg"/><Relationship Id="rId29" Type="http://schemas.openxmlformats.org/officeDocument/2006/relationships/slide" Target="slide70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6.xml"/><Relationship Id="rId24" Type="http://schemas.openxmlformats.org/officeDocument/2006/relationships/slide" Target="slide76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84.xml"/><Relationship Id="rId15" Type="http://schemas.openxmlformats.org/officeDocument/2006/relationships/slide" Target="slide93.xml"/><Relationship Id="rId23" Type="http://schemas.openxmlformats.org/officeDocument/2006/relationships/slide" Target="slide73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90.xml"/><Relationship Id="rId19" Type="http://schemas.openxmlformats.org/officeDocument/2006/relationships/image" Target="../media/image41.jpeg"/><Relationship Id="rId31" Type="http://schemas.openxmlformats.org/officeDocument/2006/relationships/slide" Target="slide77.xml"/><Relationship Id="rId4" Type="http://schemas.openxmlformats.org/officeDocument/2006/relationships/notesSlide" Target="../notesSlides/notesSlide41.xml"/><Relationship Id="rId9" Type="http://schemas.openxmlformats.org/officeDocument/2006/relationships/slide" Target="slide64.xml"/><Relationship Id="rId14" Type="http://schemas.openxmlformats.org/officeDocument/2006/relationships/slide" Target="slide87.xml"/><Relationship Id="rId22" Type="http://schemas.openxmlformats.org/officeDocument/2006/relationships/slide" Target="slide69.xml"/><Relationship Id="rId27" Type="http://schemas.openxmlformats.org/officeDocument/2006/relationships/slide" Target="slide75.xml"/><Relationship Id="rId30" Type="http://schemas.openxmlformats.org/officeDocument/2006/relationships/slide" Target="slide74.xml"/><Relationship Id="rId35" Type="http://schemas.openxmlformats.org/officeDocument/2006/relationships/image" Target="../media/image47.jpeg"/><Relationship Id="rId8" Type="http://schemas.openxmlformats.org/officeDocument/2006/relationships/slide" Target="slide67.xml"/><Relationship Id="rId3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3" Type="http://schemas.openxmlformats.org/officeDocument/2006/relationships/slide" Target="slide81.xml"/><Relationship Id="rId18" Type="http://schemas.openxmlformats.org/officeDocument/2006/relationships/image" Target="../media/image23.png"/><Relationship Id="rId26" Type="http://schemas.openxmlformats.org/officeDocument/2006/relationships/slide" Target="slide71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6.xml"/><Relationship Id="rId12" Type="http://schemas.openxmlformats.org/officeDocument/2006/relationships/slide" Target="slide78.xml"/><Relationship Id="rId17" Type="http://schemas.openxmlformats.org/officeDocument/2006/relationships/slide" Target="slide5.xml"/><Relationship Id="rId25" Type="http://schemas.openxmlformats.org/officeDocument/2006/relationships/slide" Target="slide68.xml"/><Relationship Id="rId33" Type="http://schemas.openxmlformats.org/officeDocument/2006/relationships/slide" Target="slide72.xml"/><Relationship Id="rId2" Type="http://schemas.openxmlformats.org/officeDocument/2006/relationships/audio" Target="../media/media4.wav"/><Relationship Id="rId16" Type="http://schemas.openxmlformats.org/officeDocument/2006/relationships/slide" Target="slide99.xml"/><Relationship Id="rId20" Type="http://schemas.openxmlformats.org/officeDocument/2006/relationships/image" Target="../media/image42.jpeg"/><Relationship Id="rId29" Type="http://schemas.openxmlformats.org/officeDocument/2006/relationships/slide" Target="slide70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6.xml"/><Relationship Id="rId24" Type="http://schemas.openxmlformats.org/officeDocument/2006/relationships/slide" Target="slide76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84.xml"/><Relationship Id="rId15" Type="http://schemas.openxmlformats.org/officeDocument/2006/relationships/slide" Target="slide93.xml"/><Relationship Id="rId23" Type="http://schemas.openxmlformats.org/officeDocument/2006/relationships/slide" Target="slide73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90.xml"/><Relationship Id="rId19" Type="http://schemas.openxmlformats.org/officeDocument/2006/relationships/image" Target="../media/image41.jpeg"/><Relationship Id="rId31" Type="http://schemas.openxmlformats.org/officeDocument/2006/relationships/slide" Target="slide77.xml"/><Relationship Id="rId4" Type="http://schemas.openxmlformats.org/officeDocument/2006/relationships/notesSlide" Target="../notesSlides/notesSlide42.xml"/><Relationship Id="rId9" Type="http://schemas.openxmlformats.org/officeDocument/2006/relationships/slide" Target="slide64.xml"/><Relationship Id="rId14" Type="http://schemas.openxmlformats.org/officeDocument/2006/relationships/slide" Target="slide87.xml"/><Relationship Id="rId22" Type="http://schemas.openxmlformats.org/officeDocument/2006/relationships/slide" Target="slide69.xml"/><Relationship Id="rId27" Type="http://schemas.openxmlformats.org/officeDocument/2006/relationships/slide" Target="slide75.xml"/><Relationship Id="rId30" Type="http://schemas.openxmlformats.org/officeDocument/2006/relationships/slide" Target="slide74.xml"/><Relationship Id="rId35" Type="http://schemas.openxmlformats.org/officeDocument/2006/relationships/image" Target="../media/image47.jpeg"/><Relationship Id="rId8" Type="http://schemas.openxmlformats.org/officeDocument/2006/relationships/slide" Target="slide67.xml"/><Relationship Id="rId3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13" Type="http://schemas.openxmlformats.org/officeDocument/2006/relationships/image" Target="../media/image2.png"/><Relationship Id="rId3" Type="http://schemas.openxmlformats.org/officeDocument/2006/relationships/image" Target="../media/image40.png"/><Relationship Id="rId7" Type="http://schemas.openxmlformats.org/officeDocument/2006/relationships/image" Target="../media/image43.jpeg"/><Relationship Id="rId12" Type="http://schemas.openxmlformats.org/officeDocument/2006/relationships/image" Target="../media/image49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eg"/><Relationship Id="rId11" Type="http://schemas.openxmlformats.org/officeDocument/2006/relationships/image" Target="../media/image45.jpeg"/><Relationship Id="rId5" Type="http://schemas.openxmlformats.org/officeDocument/2006/relationships/image" Target="../media/image41.jpeg"/><Relationship Id="rId10" Type="http://schemas.openxmlformats.org/officeDocument/2006/relationships/image" Target="../media/image44.jpeg"/><Relationship Id="rId4" Type="http://schemas.openxmlformats.org/officeDocument/2006/relationships/image" Target="../media/image23.png"/><Relationship Id="rId9" Type="http://schemas.openxmlformats.org/officeDocument/2006/relationships/image" Target="../media/image47.jpe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0.xml"/><Relationship Id="rId5" Type="http://schemas.openxmlformats.org/officeDocument/2006/relationships/image" Target="../media/image4.png"/><Relationship Id="rId4" Type="http://schemas.openxmlformats.org/officeDocument/2006/relationships/slide" Target="slide6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slide" Target="slide12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audio" Target="../media/media2.wav"/><Relationship Id="rId16" Type="http://schemas.openxmlformats.org/officeDocument/2006/relationships/image" Target="../media/image12.png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slide" Target="slide10.xml"/><Relationship Id="rId5" Type="http://schemas.openxmlformats.org/officeDocument/2006/relationships/image" Target="../media/image6.png"/><Relationship Id="rId15" Type="http://schemas.openxmlformats.org/officeDocument/2006/relationships/slide" Target="slide13.xml"/><Relationship Id="rId10" Type="http://schemas.openxmlformats.org/officeDocument/2006/relationships/image" Target="../media/image8.png"/><Relationship Id="rId4" Type="http://schemas.openxmlformats.org/officeDocument/2006/relationships/slide" Target="slide5.xml"/><Relationship Id="rId9" Type="http://schemas.openxmlformats.org/officeDocument/2006/relationships/slide" Target="slide9.xml"/><Relationship Id="rId1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slide" Target="slide10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12" Type="http://schemas.openxmlformats.org/officeDocument/2006/relationships/image" Target="../media/image9.png"/><Relationship Id="rId2" Type="http://schemas.openxmlformats.org/officeDocument/2006/relationships/audio" Target="../media/media2.wav"/><Relationship Id="rId16" Type="http://schemas.openxmlformats.org/officeDocument/2006/relationships/image" Target="../media/image12.png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slide" Target="slide11.xml"/><Relationship Id="rId5" Type="http://schemas.openxmlformats.org/officeDocument/2006/relationships/image" Target="../media/image6.png"/><Relationship Id="rId15" Type="http://schemas.openxmlformats.org/officeDocument/2006/relationships/slide" Target="slide13.xml"/><Relationship Id="rId10" Type="http://schemas.openxmlformats.org/officeDocument/2006/relationships/image" Target="../media/image8.png"/><Relationship Id="rId4" Type="http://schemas.openxmlformats.org/officeDocument/2006/relationships/slide" Target="slide5.xml"/><Relationship Id="rId9" Type="http://schemas.openxmlformats.org/officeDocument/2006/relationships/slide" Target="slide9.xml"/><Relationship Id="rId1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slide" Target="slide10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12" Type="http://schemas.openxmlformats.org/officeDocument/2006/relationships/image" Target="../media/image9.png"/><Relationship Id="rId2" Type="http://schemas.openxmlformats.org/officeDocument/2006/relationships/audio" Target="../media/media2.wav"/><Relationship Id="rId16" Type="http://schemas.openxmlformats.org/officeDocument/2006/relationships/image" Target="../media/image11.png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slide" Target="slide11.xml"/><Relationship Id="rId5" Type="http://schemas.openxmlformats.org/officeDocument/2006/relationships/image" Target="../media/image6.png"/><Relationship Id="rId15" Type="http://schemas.openxmlformats.org/officeDocument/2006/relationships/slide" Target="slide12.xml"/><Relationship Id="rId10" Type="http://schemas.openxmlformats.org/officeDocument/2006/relationships/image" Target="../media/image8.png"/><Relationship Id="rId4" Type="http://schemas.openxmlformats.org/officeDocument/2006/relationships/slide" Target="slide5.xml"/><Relationship Id="rId9" Type="http://schemas.openxmlformats.org/officeDocument/2006/relationships/slide" Target="slide9.xml"/><Relationship Id="rId1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12" Type="http://schemas.openxmlformats.org/officeDocument/2006/relationships/image" Target="../media/image15.jpe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0" Type="http://schemas.openxmlformats.org/officeDocument/2006/relationships/image" Target="../media/image21.png"/><Relationship Id="rId4" Type="http://schemas.openxmlformats.org/officeDocument/2006/relationships/slide" Target="slide5.xml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0" Type="http://schemas.openxmlformats.org/officeDocument/2006/relationships/image" Target="../media/image22.jpeg"/><Relationship Id="rId4" Type="http://schemas.openxmlformats.org/officeDocument/2006/relationships/image" Target="../media/image14.png"/><Relationship Id="rId9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0.xml"/><Relationship Id="rId5" Type="http://schemas.openxmlformats.org/officeDocument/2006/relationships/image" Target="../media/image4.png"/><Relationship Id="rId4" Type="http://schemas.openxmlformats.org/officeDocument/2006/relationships/slide" Target="slide6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0.xml"/><Relationship Id="rId5" Type="http://schemas.openxmlformats.org/officeDocument/2006/relationships/image" Target="../media/image4.png"/><Relationship Id="rId4" Type="http://schemas.openxmlformats.org/officeDocument/2006/relationships/slide" Target="slide6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slide" Target="slide33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5.xml"/><Relationship Id="rId34" Type="http://schemas.openxmlformats.org/officeDocument/2006/relationships/image" Target="../media/image38.png"/><Relationship Id="rId7" Type="http://schemas.openxmlformats.org/officeDocument/2006/relationships/slide" Target="slide24.xml"/><Relationship Id="rId12" Type="http://schemas.openxmlformats.org/officeDocument/2006/relationships/image" Target="../media/image28.jpeg"/><Relationship Id="rId17" Type="http://schemas.openxmlformats.org/officeDocument/2006/relationships/slide" Target="slide39.xml"/><Relationship Id="rId25" Type="http://schemas.openxmlformats.org/officeDocument/2006/relationships/slide" Target="slide51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7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30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21.xml"/><Relationship Id="rId15" Type="http://schemas.openxmlformats.org/officeDocument/2006/relationships/slide" Target="slide36.xml"/><Relationship Id="rId23" Type="http://schemas.openxmlformats.org/officeDocument/2006/relationships/slide" Target="slide48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42.xml"/><Relationship Id="rId31" Type="http://schemas.openxmlformats.org/officeDocument/2006/relationships/slide" Target="slide17.xml"/><Relationship Id="rId4" Type="http://schemas.openxmlformats.org/officeDocument/2006/relationships/image" Target="../media/image24.jpeg"/><Relationship Id="rId9" Type="http://schemas.openxmlformats.org/officeDocument/2006/relationships/slide" Target="slide27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4.xml"/><Relationship Id="rId30" Type="http://schemas.openxmlformats.org/officeDocument/2006/relationships/image" Target="../media/image37.jpeg"/><Relationship Id="rId8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slide" Target="slide33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5.xml"/><Relationship Id="rId34" Type="http://schemas.openxmlformats.org/officeDocument/2006/relationships/image" Target="../media/image38.png"/><Relationship Id="rId7" Type="http://schemas.openxmlformats.org/officeDocument/2006/relationships/slide" Target="slide24.xml"/><Relationship Id="rId12" Type="http://schemas.openxmlformats.org/officeDocument/2006/relationships/image" Target="../media/image28.jpeg"/><Relationship Id="rId17" Type="http://schemas.openxmlformats.org/officeDocument/2006/relationships/slide" Target="slide39.xml"/><Relationship Id="rId25" Type="http://schemas.openxmlformats.org/officeDocument/2006/relationships/slide" Target="slide51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7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30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21.xml"/><Relationship Id="rId15" Type="http://schemas.openxmlformats.org/officeDocument/2006/relationships/slide" Target="slide36.xml"/><Relationship Id="rId23" Type="http://schemas.openxmlformats.org/officeDocument/2006/relationships/slide" Target="slide48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42.xml"/><Relationship Id="rId31" Type="http://schemas.openxmlformats.org/officeDocument/2006/relationships/slide" Target="slide17.xml"/><Relationship Id="rId4" Type="http://schemas.openxmlformats.org/officeDocument/2006/relationships/image" Target="../media/image24.jpeg"/><Relationship Id="rId9" Type="http://schemas.openxmlformats.org/officeDocument/2006/relationships/slide" Target="slide27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4.xml"/><Relationship Id="rId30" Type="http://schemas.openxmlformats.org/officeDocument/2006/relationships/image" Target="../media/image37.jpeg"/><Relationship Id="rId8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slide" Target="slide33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5.xml"/><Relationship Id="rId34" Type="http://schemas.openxmlformats.org/officeDocument/2006/relationships/image" Target="../media/image38.png"/><Relationship Id="rId7" Type="http://schemas.openxmlformats.org/officeDocument/2006/relationships/slide" Target="slide24.xml"/><Relationship Id="rId12" Type="http://schemas.openxmlformats.org/officeDocument/2006/relationships/image" Target="../media/image28.jpeg"/><Relationship Id="rId17" Type="http://schemas.openxmlformats.org/officeDocument/2006/relationships/slide" Target="slide39.xml"/><Relationship Id="rId25" Type="http://schemas.openxmlformats.org/officeDocument/2006/relationships/slide" Target="slide51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7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30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21.xml"/><Relationship Id="rId15" Type="http://schemas.openxmlformats.org/officeDocument/2006/relationships/slide" Target="slide36.xml"/><Relationship Id="rId23" Type="http://schemas.openxmlformats.org/officeDocument/2006/relationships/slide" Target="slide48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42.xml"/><Relationship Id="rId31" Type="http://schemas.openxmlformats.org/officeDocument/2006/relationships/slide" Target="slide17.xml"/><Relationship Id="rId4" Type="http://schemas.openxmlformats.org/officeDocument/2006/relationships/image" Target="../media/image24.jpeg"/><Relationship Id="rId9" Type="http://schemas.openxmlformats.org/officeDocument/2006/relationships/slide" Target="slide27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4.xml"/><Relationship Id="rId30" Type="http://schemas.openxmlformats.org/officeDocument/2006/relationships/image" Target="../media/image37.jpeg"/><Relationship Id="rId35" Type="http://schemas.openxmlformats.org/officeDocument/2006/relationships/image" Target="../media/image23.png"/><Relationship Id="rId8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slide" Target="slide33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5.xml"/><Relationship Id="rId34" Type="http://schemas.openxmlformats.org/officeDocument/2006/relationships/image" Target="../media/image38.png"/><Relationship Id="rId7" Type="http://schemas.openxmlformats.org/officeDocument/2006/relationships/slide" Target="slide24.xml"/><Relationship Id="rId12" Type="http://schemas.openxmlformats.org/officeDocument/2006/relationships/image" Target="../media/image28.jpeg"/><Relationship Id="rId17" Type="http://schemas.openxmlformats.org/officeDocument/2006/relationships/slide" Target="slide39.xml"/><Relationship Id="rId25" Type="http://schemas.openxmlformats.org/officeDocument/2006/relationships/slide" Target="slide51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7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30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21.xml"/><Relationship Id="rId15" Type="http://schemas.openxmlformats.org/officeDocument/2006/relationships/slide" Target="slide36.xml"/><Relationship Id="rId23" Type="http://schemas.openxmlformats.org/officeDocument/2006/relationships/slide" Target="slide48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42.xml"/><Relationship Id="rId31" Type="http://schemas.openxmlformats.org/officeDocument/2006/relationships/slide" Target="slide17.xml"/><Relationship Id="rId4" Type="http://schemas.openxmlformats.org/officeDocument/2006/relationships/image" Target="../media/image24.jpeg"/><Relationship Id="rId9" Type="http://schemas.openxmlformats.org/officeDocument/2006/relationships/slide" Target="slide27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4.xml"/><Relationship Id="rId30" Type="http://schemas.openxmlformats.org/officeDocument/2006/relationships/image" Target="../media/image37.jpeg"/><Relationship Id="rId8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slide" Target="slide33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5.xml"/><Relationship Id="rId34" Type="http://schemas.openxmlformats.org/officeDocument/2006/relationships/image" Target="../media/image38.png"/><Relationship Id="rId7" Type="http://schemas.openxmlformats.org/officeDocument/2006/relationships/slide" Target="slide24.xml"/><Relationship Id="rId12" Type="http://schemas.openxmlformats.org/officeDocument/2006/relationships/image" Target="../media/image28.jpeg"/><Relationship Id="rId17" Type="http://schemas.openxmlformats.org/officeDocument/2006/relationships/slide" Target="slide39.xml"/><Relationship Id="rId25" Type="http://schemas.openxmlformats.org/officeDocument/2006/relationships/slide" Target="slide51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7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30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21.xml"/><Relationship Id="rId15" Type="http://schemas.openxmlformats.org/officeDocument/2006/relationships/slide" Target="slide36.xml"/><Relationship Id="rId23" Type="http://schemas.openxmlformats.org/officeDocument/2006/relationships/slide" Target="slide48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42.xml"/><Relationship Id="rId31" Type="http://schemas.openxmlformats.org/officeDocument/2006/relationships/slide" Target="slide17.xml"/><Relationship Id="rId4" Type="http://schemas.openxmlformats.org/officeDocument/2006/relationships/image" Target="../media/image24.jpeg"/><Relationship Id="rId9" Type="http://schemas.openxmlformats.org/officeDocument/2006/relationships/slide" Target="slide27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4.xml"/><Relationship Id="rId30" Type="http://schemas.openxmlformats.org/officeDocument/2006/relationships/image" Target="../media/image37.jpeg"/><Relationship Id="rId8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slide" Target="slide33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5.xml"/><Relationship Id="rId34" Type="http://schemas.openxmlformats.org/officeDocument/2006/relationships/image" Target="../media/image38.png"/><Relationship Id="rId7" Type="http://schemas.openxmlformats.org/officeDocument/2006/relationships/slide" Target="slide24.xml"/><Relationship Id="rId12" Type="http://schemas.openxmlformats.org/officeDocument/2006/relationships/image" Target="../media/image28.jpeg"/><Relationship Id="rId17" Type="http://schemas.openxmlformats.org/officeDocument/2006/relationships/slide" Target="slide39.xml"/><Relationship Id="rId25" Type="http://schemas.openxmlformats.org/officeDocument/2006/relationships/slide" Target="slide51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7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30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21.xml"/><Relationship Id="rId15" Type="http://schemas.openxmlformats.org/officeDocument/2006/relationships/slide" Target="slide36.xml"/><Relationship Id="rId23" Type="http://schemas.openxmlformats.org/officeDocument/2006/relationships/slide" Target="slide48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42.xml"/><Relationship Id="rId31" Type="http://schemas.openxmlformats.org/officeDocument/2006/relationships/slide" Target="slide17.xml"/><Relationship Id="rId4" Type="http://schemas.openxmlformats.org/officeDocument/2006/relationships/image" Target="../media/image24.jpeg"/><Relationship Id="rId9" Type="http://schemas.openxmlformats.org/officeDocument/2006/relationships/slide" Target="slide27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4.xml"/><Relationship Id="rId30" Type="http://schemas.openxmlformats.org/officeDocument/2006/relationships/image" Target="../media/image37.jpeg"/><Relationship Id="rId35" Type="http://schemas.openxmlformats.org/officeDocument/2006/relationships/image" Target="../media/image23.png"/><Relationship Id="rId8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slide" Target="slide33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5.xml"/><Relationship Id="rId34" Type="http://schemas.openxmlformats.org/officeDocument/2006/relationships/image" Target="../media/image38.png"/><Relationship Id="rId7" Type="http://schemas.openxmlformats.org/officeDocument/2006/relationships/slide" Target="slide24.xml"/><Relationship Id="rId12" Type="http://schemas.openxmlformats.org/officeDocument/2006/relationships/image" Target="../media/image28.jpeg"/><Relationship Id="rId17" Type="http://schemas.openxmlformats.org/officeDocument/2006/relationships/slide" Target="slide39.xml"/><Relationship Id="rId25" Type="http://schemas.openxmlformats.org/officeDocument/2006/relationships/slide" Target="slide51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7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30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21.xml"/><Relationship Id="rId15" Type="http://schemas.openxmlformats.org/officeDocument/2006/relationships/slide" Target="slide36.xml"/><Relationship Id="rId23" Type="http://schemas.openxmlformats.org/officeDocument/2006/relationships/slide" Target="slide48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42.xml"/><Relationship Id="rId31" Type="http://schemas.openxmlformats.org/officeDocument/2006/relationships/slide" Target="slide17.xml"/><Relationship Id="rId4" Type="http://schemas.openxmlformats.org/officeDocument/2006/relationships/image" Target="../media/image24.jpeg"/><Relationship Id="rId9" Type="http://schemas.openxmlformats.org/officeDocument/2006/relationships/slide" Target="slide27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4.xml"/><Relationship Id="rId30" Type="http://schemas.openxmlformats.org/officeDocument/2006/relationships/image" Target="../media/image37.jpeg"/><Relationship Id="rId8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slide" Target="slide33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5.xml"/><Relationship Id="rId34" Type="http://schemas.openxmlformats.org/officeDocument/2006/relationships/image" Target="../media/image38.png"/><Relationship Id="rId7" Type="http://schemas.openxmlformats.org/officeDocument/2006/relationships/slide" Target="slide24.xml"/><Relationship Id="rId12" Type="http://schemas.openxmlformats.org/officeDocument/2006/relationships/image" Target="../media/image28.jpeg"/><Relationship Id="rId17" Type="http://schemas.openxmlformats.org/officeDocument/2006/relationships/slide" Target="slide39.xml"/><Relationship Id="rId25" Type="http://schemas.openxmlformats.org/officeDocument/2006/relationships/slide" Target="slide51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7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30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21.xml"/><Relationship Id="rId15" Type="http://schemas.openxmlformats.org/officeDocument/2006/relationships/slide" Target="slide36.xml"/><Relationship Id="rId23" Type="http://schemas.openxmlformats.org/officeDocument/2006/relationships/slide" Target="slide48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42.xml"/><Relationship Id="rId31" Type="http://schemas.openxmlformats.org/officeDocument/2006/relationships/slide" Target="slide17.xml"/><Relationship Id="rId4" Type="http://schemas.openxmlformats.org/officeDocument/2006/relationships/image" Target="../media/image24.jpeg"/><Relationship Id="rId9" Type="http://schemas.openxmlformats.org/officeDocument/2006/relationships/slide" Target="slide27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4.xml"/><Relationship Id="rId30" Type="http://schemas.openxmlformats.org/officeDocument/2006/relationships/image" Target="../media/image37.jpeg"/><Relationship Id="rId8" Type="http://schemas.openxmlformats.org/officeDocument/2006/relationships/image" Target="../media/image26.jpe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slide" Target="slide33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5.xml"/><Relationship Id="rId34" Type="http://schemas.openxmlformats.org/officeDocument/2006/relationships/image" Target="../media/image38.png"/><Relationship Id="rId7" Type="http://schemas.openxmlformats.org/officeDocument/2006/relationships/slide" Target="slide24.xml"/><Relationship Id="rId12" Type="http://schemas.openxmlformats.org/officeDocument/2006/relationships/image" Target="../media/image28.jpeg"/><Relationship Id="rId17" Type="http://schemas.openxmlformats.org/officeDocument/2006/relationships/slide" Target="slide39.xml"/><Relationship Id="rId25" Type="http://schemas.openxmlformats.org/officeDocument/2006/relationships/slide" Target="slide51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7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30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21.xml"/><Relationship Id="rId15" Type="http://schemas.openxmlformats.org/officeDocument/2006/relationships/slide" Target="slide36.xml"/><Relationship Id="rId23" Type="http://schemas.openxmlformats.org/officeDocument/2006/relationships/slide" Target="slide48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42.xml"/><Relationship Id="rId31" Type="http://schemas.openxmlformats.org/officeDocument/2006/relationships/slide" Target="slide17.xml"/><Relationship Id="rId4" Type="http://schemas.openxmlformats.org/officeDocument/2006/relationships/image" Target="../media/image24.jpeg"/><Relationship Id="rId9" Type="http://schemas.openxmlformats.org/officeDocument/2006/relationships/slide" Target="slide27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4.xml"/><Relationship Id="rId30" Type="http://schemas.openxmlformats.org/officeDocument/2006/relationships/image" Target="../media/image37.jpeg"/><Relationship Id="rId35" Type="http://schemas.openxmlformats.org/officeDocument/2006/relationships/image" Target="../media/image23.png"/><Relationship Id="rId8" Type="http://schemas.openxmlformats.org/officeDocument/2006/relationships/image" Target="../media/image26.jpe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slide" Target="slide33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5.xml"/><Relationship Id="rId34" Type="http://schemas.openxmlformats.org/officeDocument/2006/relationships/image" Target="../media/image38.png"/><Relationship Id="rId7" Type="http://schemas.openxmlformats.org/officeDocument/2006/relationships/slide" Target="slide24.xml"/><Relationship Id="rId12" Type="http://schemas.openxmlformats.org/officeDocument/2006/relationships/image" Target="../media/image28.jpeg"/><Relationship Id="rId17" Type="http://schemas.openxmlformats.org/officeDocument/2006/relationships/slide" Target="slide39.xml"/><Relationship Id="rId25" Type="http://schemas.openxmlformats.org/officeDocument/2006/relationships/slide" Target="slide51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7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30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21.xml"/><Relationship Id="rId15" Type="http://schemas.openxmlformats.org/officeDocument/2006/relationships/slide" Target="slide36.xml"/><Relationship Id="rId23" Type="http://schemas.openxmlformats.org/officeDocument/2006/relationships/slide" Target="slide48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42.xml"/><Relationship Id="rId31" Type="http://schemas.openxmlformats.org/officeDocument/2006/relationships/slide" Target="slide17.xml"/><Relationship Id="rId4" Type="http://schemas.openxmlformats.org/officeDocument/2006/relationships/image" Target="../media/image24.jpeg"/><Relationship Id="rId9" Type="http://schemas.openxmlformats.org/officeDocument/2006/relationships/slide" Target="slide27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4.xml"/><Relationship Id="rId30" Type="http://schemas.openxmlformats.org/officeDocument/2006/relationships/image" Target="../media/image37.jpeg"/><Relationship Id="rId8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slide" Target="slide33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5.xml"/><Relationship Id="rId34" Type="http://schemas.openxmlformats.org/officeDocument/2006/relationships/image" Target="../media/image38.png"/><Relationship Id="rId7" Type="http://schemas.openxmlformats.org/officeDocument/2006/relationships/slide" Target="slide24.xml"/><Relationship Id="rId12" Type="http://schemas.openxmlformats.org/officeDocument/2006/relationships/image" Target="../media/image28.jpeg"/><Relationship Id="rId17" Type="http://schemas.openxmlformats.org/officeDocument/2006/relationships/slide" Target="slide39.xml"/><Relationship Id="rId25" Type="http://schemas.openxmlformats.org/officeDocument/2006/relationships/slide" Target="slide51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7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30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21.xml"/><Relationship Id="rId15" Type="http://schemas.openxmlformats.org/officeDocument/2006/relationships/slide" Target="slide36.xml"/><Relationship Id="rId23" Type="http://schemas.openxmlformats.org/officeDocument/2006/relationships/slide" Target="slide48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42.xml"/><Relationship Id="rId31" Type="http://schemas.openxmlformats.org/officeDocument/2006/relationships/slide" Target="slide17.xml"/><Relationship Id="rId4" Type="http://schemas.openxmlformats.org/officeDocument/2006/relationships/image" Target="../media/image24.jpeg"/><Relationship Id="rId9" Type="http://schemas.openxmlformats.org/officeDocument/2006/relationships/slide" Target="slide27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4.xml"/><Relationship Id="rId30" Type="http://schemas.openxmlformats.org/officeDocument/2006/relationships/image" Target="../media/image37.jpeg"/><Relationship Id="rId8" Type="http://schemas.openxmlformats.org/officeDocument/2006/relationships/image" Target="../media/image26.jpe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slide" Target="slide33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5.xml"/><Relationship Id="rId34" Type="http://schemas.openxmlformats.org/officeDocument/2006/relationships/image" Target="../media/image38.png"/><Relationship Id="rId7" Type="http://schemas.openxmlformats.org/officeDocument/2006/relationships/slide" Target="slide24.xml"/><Relationship Id="rId12" Type="http://schemas.openxmlformats.org/officeDocument/2006/relationships/image" Target="../media/image28.jpeg"/><Relationship Id="rId17" Type="http://schemas.openxmlformats.org/officeDocument/2006/relationships/slide" Target="slide39.xml"/><Relationship Id="rId25" Type="http://schemas.openxmlformats.org/officeDocument/2006/relationships/slide" Target="slide51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7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30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21.xml"/><Relationship Id="rId15" Type="http://schemas.openxmlformats.org/officeDocument/2006/relationships/slide" Target="slide36.xml"/><Relationship Id="rId23" Type="http://schemas.openxmlformats.org/officeDocument/2006/relationships/slide" Target="slide48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42.xml"/><Relationship Id="rId31" Type="http://schemas.openxmlformats.org/officeDocument/2006/relationships/slide" Target="slide17.xml"/><Relationship Id="rId4" Type="http://schemas.openxmlformats.org/officeDocument/2006/relationships/image" Target="../media/image24.jpeg"/><Relationship Id="rId9" Type="http://schemas.openxmlformats.org/officeDocument/2006/relationships/slide" Target="slide27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4.xml"/><Relationship Id="rId30" Type="http://schemas.openxmlformats.org/officeDocument/2006/relationships/image" Target="../media/image37.jpeg"/><Relationship Id="rId35" Type="http://schemas.openxmlformats.org/officeDocument/2006/relationships/image" Target="../media/image23.png"/><Relationship Id="rId8" Type="http://schemas.openxmlformats.org/officeDocument/2006/relationships/image" Target="../media/image26.jpe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slide" Target="slide33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5.xml"/><Relationship Id="rId34" Type="http://schemas.openxmlformats.org/officeDocument/2006/relationships/image" Target="../media/image38.png"/><Relationship Id="rId7" Type="http://schemas.openxmlformats.org/officeDocument/2006/relationships/slide" Target="slide24.xml"/><Relationship Id="rId12" Type="http://schemas.openxmlformats.org/officeDocument/2006/relationships/image" Target="../media/image28.jpeg"/><Relationship Id="rId17" Type="http://schemas.openxmlformats.org/officeDocument/2006/relationships/slide" Target="slide39.xml"/><Relationship Id="rId25" Type="http://schemas.openxmlformats.org/officeDocument/2006/relationships/slide" Target="slide51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7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30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21.xml"/><Relationship Id="rId15" Type="http://schemas.openxmlformats.org/officeDocument/2006/relationships/slide" Target="slide36.xml"/><Relationship Id="rId23" Type="http://schemas.openxmlformats.org/officeDocument/2006/relationships/slide" Target="slide48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42.xml"/><Relationship Id="rId31" Type="http://schemas.openxmlformats.org/officeDocument/2006/relationships/slide" Target="slide17.xml"/><Relationship Id="rId4" Type="http://schemas.openxmlformats.org/officeDocument/2006/relationships/image" Target="../media/image24.jpeg"/><Relationship Id="rId9" Type="http://schemas.openxmlformats.org/officeDocument/2006/relationships/slide" Target="slide27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4.xml"/><Relationship Id="rId30" Type="http://schemas.openxmlformats.org/officeDocument/2006/relationships/image" Target="../media/image37.jpeg"/><Relationship Id="rId8" Type="http://schemas.openxmlformats.org/officeDocument/2006/relationships/image" Target="../media/image26.jpe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slide" Target="slide33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5.xml"/><Relationship Id="rId34" Type="http://schemas.openxmlformats.org/officeDocument/2006/relationships/image" Target="../media/image38.png"/><Relationship Id="rId7" Type="http://schemas.openxmlformats.org/officeDocument/2006/relationships/slide" Target="slide24.xml"/><Relationship Id="rId12" Type="http://schemas.openxmlformats.org/officeDocument/2006/relationships/image" Target="../media/image28.jpeg"/><Relationship Id="rId17" Type="http://schemas.openxmlformats.org/officeDocument/2006/relationships/slide" Target="slide39.xml"/><Relationship Id="rId25" Type="http://schemas.openxmlformats.org/officeDocument/2006/relationships/slide" Target="slide51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7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30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21.xml"/><Relationship Id="rId15" Type="http://schemas.openxmlformats.org/officeDocument/2006/relationships/slide" Target="slide36.xml"/><Relationship Id="rId23" Type="http://schemas.openxmlformats.org/officeDocument/2006/relationships/slide" Target="slide48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42.xml"/><Relationship Id="rId31" Type="http://schemas.openxmlformats.org/officeDocument/2006/relationships/slide" Target="slide17.xml"/><Relationship Id="rId4" Type="http://schemas.openxmlformats.org/officeDocument/2006/relationships/image" Target="../media/image24.jpeg"/><Relationship Id="rId9" Type="http://schemas.openxmlformats.org/officeDocument/2006/relationships/slide" Target="slide27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4.xml"/><Relationship Id="rId30" Type="http://schemas.openxmlformats.org/officeDocument/2006/relationships/image" Target="../media/image37.jpeg"/><Relationship Id="rId8" Type="http://schemas.openxmlformats.org/officeDocument/2006/relationships/image" Target="../media/image26.jpe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slide" Target="slide33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5.xml"/><Relationship Id="rId34" Type="http://schemas.openxmlformats.org/officeDocument/2006/relationships/image" Target="../media/image38.png"/><Relationship Id="rId7" Type="http://schemas.openxmlformats.org/officeDocument/2006/relationships/slide" Target="slide24.xml"/><Relationship Id="rId12" Type="http://schemas.openxmlformats.org/officeDocument/2006/relationships/image" Target="../media/image28.jpeg"/><Relationship Id="rId17" Type="http://schemas.openxmlformats.org/officeDocument/2006/relationships/slide" Target="slide39.xml"/><Relationship Id="rId25" Type="http://schemas.openxmlformats.org/officeDocument/2006/relationships/slide" Target="slide51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7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30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21.xml"/><Relationship Id="rId15" Type="http://schemas.openxmlformats.org/officeDocument/2006/relationships/slide" Target="slide36.xml"/><Relationship Id="rId23" Type="http://schemas.openxmlformats.org/officeDocument/2006/relationships/slide" Target="slide48.xml"/><Relationship Id="rId28" Type="http://schemas.openxmlformats.org/officeDocument/2006/relationships/image" Target="../media/image36.jpeg"/><Relationship Id="rId36" Type="http://schemas.openxmlformats.org/officeDocument/2006/relationships/image" Target="../media/image23.png"/><Relationship Id="rId10" Type="http://schemas.openxmlformats.org/officeDocument/2006/relationships/image" Target="../media/image27.jpeg"/><Relationship Id="rId19" Type="http://schemas.openxmlformats.org/officeDocument/2006/relationships/slide" Target="slide42.xml"/><Relationship Id="rId31" Type="http://schemas.openxmlformats.org/officeDocument/2006/relationships/slide" Target="slide17.xml"/><Relationship Id="rId4" Type="http://schemas.openxmlformats.org/officeDocument/2006/relationships/image" Target="../media/image24.jpeg"/><Relationship Id="rId9" Type="http://schemas.openxmlformats.org/officeDocument/2006/relationships/slide" Target="slide27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4.xml"/><Relationship Id="rId30" Type="http://schemas.openxmlformats.org/officeDocument/2006/relationships/image" Target="../media/image37.jpeg"/><Relationship Id="rId35" Type="http://schemas.openxmlformats.org/officeDocument/2006/relationships/image" Target="../media/image39.jpeg"/><Relationship Id="rId8" Type="http://schemas.openxmlformats.org/officeDocument/2006/relationships/image" Target="../media/image26.jpe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slide" Target="slide33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5.xml"/><Relationship Id="rId34" Type="http://schemas.openxmlformats.org/officeDocument/2006/relationships/image" Target="../media/image38.png"/><Relationship Id="rId7" Type="http://schemas.openxmlformats.org/officeDocument/2006/relationships/slide" Target="slide24.xml"/><Relationship Id="rId12" Type="http://schemas.openxmlformats.org/officeDocument/2006/relationships/image" Target="../media/image28.jpeg"/><Relationship Id="rId17" Type="http://schemas.openxmlformats.org/officeDocument/2006/relationships/slide" Target="slide39.xml"/><Relationship Id="rId25" Type="http://schemas.openxmlformats.org/officeDocument/2006/relationships/slide" Target="slide51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7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30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21.xml"/><Relationship Id="rId15" Type="http://schemas.openxmlformats.org/officeDocument/2006/relationships/slide" Target="slide36.xml"/><Relationship Id="rId23" Type="http://schemas.openxmlformats.org/officeDocument/2006/relationships/slide" Target="slide48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42.xml"/><Relationship Id="rId31" Type="http://schemas.openxmlformats.org/officeDocument/2006/relationships/slide" Target="slide17.xml"/><Relationship Id="rId4" Type="http://schemas.openxmlformats.org/officeDocument/2006/relationships/image" Target="../media/image24.jpeg"/><Relationship Id="rId9" Type="http://schemas.openxmlformats.org/officeDocument/2006/relationships/slide" Target="slide27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4.xml"/><Relationship Id="rId30" Type="http://schemas.openxmlformats.org/officeDocument/2006/relationships/image" Target="../media/image37.jpeg"/><Relationship Id="rId8" Type="http://schemas.openxmlformats.org/officeDocument/2006/relationships/image" Target="../media/image26.jpe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slide" Target="slide33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5.xml"/><Relationship Id="rId34" Type="http://schemas.openxmlformats.org/officeDocument/2006/relationships/image" Target="../media/image38.png"/><Relationship Id="rId7" Type="http://schemas.openxmlformats.org/officeDocument/2006/relationships/slide" Target="slide24.xml"/><Relationship Id="rId12" Type="http://schemas.openxmlformats.org/officeDocument/2006/relationships/image" Target="../media/image28.jpeg"/><Relationship Id="rId17" Type="http://schemas.openxmlformats.org/officeDocument/2006/relationships/slide" Target="slide39.xml"/><Relationship Id="rId25" Type="http://schemas.openxmlformats.org/officeDocument/2006/relationships/slide" Target="slide51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7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30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21.xml"/><Relationship Id="rId15" Type="http://schemas.openxmlformats.org/officeDocument/2006/relationships/slide" Target="slide36.xml"/><Relationship Id="rId23" Type="http://schemas.openxmlformats.org/officeDocument/2006/relationships/slide" Target="slide48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42.xml"/><Relationship Id="rId31" Type="http://schemas.openxmlformats.org/officeDocument/2006/relationships/slide" Target="slide17.xml"/><Relationship Id="rId4" Type="http://schemas.openxmlformats.org/officeDocument/2006/relationships/image" Target="../media/image24.jpeg"/><Relationship Id="rId9" Type="http://schemas.openxmlformats.org/officeDocument/2006/relationships/slide" Target="slide27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4.xml"/><Relationship Id="rId30" Type="http://schemas.openxmlformats.org/officeDocument/2006/relationships/image" Target="../media/image37.jpeg"/><Relationship Id="rId8" Type="http://schemas.openxmlformats.org/officeDocument/2006/relationships/image" Target="../media/image26.jpe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slide" Target="slide33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5.xml"/><Relationship Id="rId34" Type="http://schemas.openxmlformats.org/officeDocument/2006/relationships/image" Target="../media/image38.png"/><Relationship Id="rId7" Type="http://schemas.openxmlformats.org/officeDocument/2006/relationships/slide" Target="slide24.xml"/><Relationship Id="rId12" Type="http://schemas.openxmlformats.org/officeDocument/2006/relationships/image" Target="../media/image28.jpeg"/><Relationship Id="rId17" Type="http://schemas.openxmlformats.org/officeDocument/2006/relationships/slide" Target="slide39.xml"/><Relationship Id="rId25" Type="http://schemas.openxmlformats.org/officeDocument/2006/relationships/slide" Target="slide51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7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30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21.xml"/><Relationship Id="rId15" Type="http://schemas.openxmlformats.org/officeDocument/2006/relationships/slide" Target="slide36.xml"/><Relationship Id="rId23" Type="http://schemas.openxmlformats.org/officeDocument/2006/relationships/slide" Target="slide48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42.xml"/><Relationship Id="rId31" Type="http://schemas.openxmlformats.org/officeDocument/2006/relationships/slide" Target="slide17.xml"/><Relationship Id="rId4" Type="http://schemas.openxmlformats.org/officeDocument/2006/relationships/image" Target="../media/image24.jpeg"/><Relationship Id="rId9" Type="http://schemas.openxmlformats.org/officeDocument/2006/relationships/slide" Target="slide27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4.xml"/><Relationship Id="rId30" Type="http://schemas.openxmlformats.org/officeDocument/2006/relationships/image" Target="../media/image37.jpeg"/><Relationship Id="rId35" Type="http://schemas.openxmlformats.org/officeDocument/2006/relationships/image" Target="../media/image23.png"/><Relationship Id="rId8" Type="http://schemas.openxmlformats.org/officeDocument/2006/relationships/image" Target="../media/image26.jpe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slide" Target="slide33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5.xml"/><Relationship Id="rId34" Type="http://schemas.openxmlformats.org/officeDocument/2006/relationships/image" Target="../media/image38.png"/><Relationship Id="rId7" Type="http://schemas.openxmlformats.org/officeDocument/2006/relationships/slide" Target="slide24.xml"/><Relationship Id="rId12" Type="http://schemas.openxmlformats.org/officeDocument/2006/relationships/image" Target="../media/image28.jpeg"/><Relationship Id="rId17" Type="http://schemas.openxmlformats.org/officeDocument/2006/relationships/slide" Target="slide39.xml"/><Relationship Id="rId25" Type="http://schemas.openxmlformats.org/officeDocument/2006/relationships/slide" Target="slide51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7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30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21.xml"/><Relationship Id="rId15" Type="http://schemas.openxmlformats.org/officeDocument/2006/relationships/slide" Target="slide36.xml"/><Relationship Id="rId23" Type="http://schemas.openxmlformats.org/officeDocument/2006/relationships/slide" Target="slide48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42.xml"/><Relationship Id="rId31" Type="http://schemas.openxmlformats.org/officeDocument/2006/relationships/slide" Target="slide17.xml"/><Relationship Id="rId4" Type="http://schemas.openxmlformats.org/officeDocument/2006/relationships/image" Target="../media/image24.jpeg"/><Relationship Id="rId9" Type="http://schemas.openxmlformats.org/officeDocument/2006/relationships/slide" Target="slide27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4.xml"/><Relationship Id="rId30" Type="http://schemas.openxmlformats.org/officeDocument/2006/relationships/image" Target="../media/image37.jpeg"/><Relationship Id="rId8" Type="http://schemas.openxmlformats.org/officeDocument/2006/relationships/image" Target="../media/image26.jpe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slide" Target="slide33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5.xml"/><Relationship Id="rId34" Type="http://schemas.openxmlformats.org/officeDocument/2006/relationships/image" Target="../media/image38.png"/><Relationship Id="rId7" Type="http://schemas.openxmlformats.org/officeDocument/2006/relationships/slide" Target="slide24.xml"/><Relationship Id="rId12" Type="http://schemas.openxmlformats.org/officeDocument/2006/relationships/image" Target="../media/image28.jpeg"/><Relationship Id="rId17" Type="http://schemas.openxmlformats.org/officeDocument/2006/relationships/slide" Target="slide39.xml"/><Relationship Id="rId25" Type="http://schemas.openxmlformats.org/officeDocument/2006/relationships/slide" Target="slide51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7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30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21.xml"/><Relationship Id="rId15" Type="http://schemas.openxmlformats.org/officeDocument/2006/relationships/slide" Target="slide36.xml"/><Relationship Id="rId23" Type="http://schemas.openxmlformats.org/officeDocument/2006/relationships/slide" Target="slide48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42.xml"/><Relationship Id="rId31" Type="http://schemas.openxmlformats.org/officeDocument/2006/relationships/slide" Target="slide17.xml"/><Relationship Id="rId4" Type="http://schemas.openxmlformats.org/officeDocument/2006/relationships/image" Target="../media/image24.jpeg"/><Relationship Id="rId9" Type="http://schemas.openxmlformats.org/officeDocument/2006/relationships/slide" Target="slide27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4.xml"/><Relationship Id="rId30" Type="http://schemas.openxmlformats.org/officeDocument/2006/relationships/image" Target="../media/image37.jpeg"/><Relationship Id="rId8" Type="http://schemas.openxmlformats.org/officeDocument/2006/relationships/image" Target="../media/image2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slide" Target="slide33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5.xml"/><Relationship Id="rId34" Type="http://schemas.openxmlformats.org/officeDocument/2006/relationships/image" Target="../media/image38.png"/><Relationship Id="rId7" Type="http://schemas.openxmlformats.org/officeDocument/2006/relationships/slide" Target="slide24.xml"/><Relationship Id="rId12" Type="http://schemas.openxmlformats.org/officeDocument/2006/relationships/image" Target="../media/image28.jpeg"/><Relationship Id="rId17" Type="http://schemas.openxmlformats.org/officeDocument/2006/relationships/slide" Target="slide39.xml"/><Relationship Id="rId25" Type="http://schemas.openxmlformats.org/officeDocument/2006/relationships/slide" Target="slide51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7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30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21.xml"/><Relationship Id="rId15" Type="http://schemas.openxmlformats.org/officeDocument/2006/relationships/slide" Target="slide36.xml"/><Relationship Id="rId23" Type="http://schemas.openxmlformats.org/officeDocument/2006/relationships/slide" Target="slide48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42.xml"/><Relationship Id="rId31" Type="http://schemas.openxmlformats.org/officeDocument/2006/relationships/slide" Target="slide17.xml"/><Relationship Id="rId4" Type="http://schemas.openxmlformats.org/officeDocument/2006/relationships/image" Target="../media/image24.jpeg"/><Relationship Id="rId9" Type="http://schemas.openxmlformats.org/officeDocument/2006/relationships/slide" Target="slide27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4.xml"/><Relationship Id="rId30" Type="http://schemas.openxmlformats.org/officeDocument/2006/relationships/image" Target="../media/image37.jpeg"/><Relationship Id="rId35" Type="http://schemas.openxmlformats.org/officeDocument/2006/relationships/image" Target="../media/image23.png"/><Relationship Id="rId8" Type="http://schemas.openxmlformats.org/officeDocument/2006/relationships/image" Target="../media/image26.jpe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slide" Target="slide33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5.xml"/><Relationship Id="rId34" Type="http://schemas.openxmlformats.org/officeDocument/2006/relationships/image" Target="../media/image38.png"/><Relationship Id="rId7" Type="http://schemas.openxmlformats.org/officeDocument/2006/relationships/slide" Target="slide24.xml"/><Relationship Id="rId12" Type="http://schemas.openxmlformats.org/officeDocument/2006/relationships/image" Target="../media/image28.jpeg"/><Relationship Id="rId17" Type="http://schemas.openxmlformats.org/officeDocument/2006/relationships/slide" Target="slide39.xml"/><Relationship Id="rId25" Type="http://schemas.openxmlformats.org/officeDocument/2006/relationships/slide" Target="slide51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7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30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21.xml"/><Relationship Id="rId15" Type="http://schemas.openxmlformats.org/officeDocument/2006/relationships/slide" Target="slide36.xml"/><Relationship Id="rId23" Type="http://schemas.openxmlformats.org/officeDocument/2006/relationships/slide" Target="slide48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42.xml"/><Relationship Id="rId31" Type="http://schemas.openxmlformats.org/officeDocument/2006/relationships/slide" Target="slide17.xml"/><Relationship Id="rId4" Type="http://schemas.openxmlformats.org/officeDocument/2006/relationships/image" Target="../media/image24.jpeg"/><Relationship Id="rId9" Type="http://schemas.openxmlformats.org/officeDocument/2006/relationships/slide" Target="slide27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4.xml"/><Relationship Id="rId30" Type="http://schemas.openxmlformats.org/officeDocument/2006/relationships/image" Target="../media/image37.jpeg"/><Relationship Id="rId8" Type="http://schemas.openxmlformats.org/officeDocument/2006/relationships/image" Target="../media/image26.jpe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slide" Target="slide33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5.xml"/><Relationship Id="rId34" Type="http://schemas.openxmlformats.org/officeDocument/2006/relationships/image" Target="../media/image38.png"/><Relationship Id="rId7" Type="http://schemas.openxmlformats.org/officeDocument/2006/relationships/slide" Target="slide24.xml"/><Relationship Id="rId12" Type="http://schemas.openxmlformats.org/officeDocument/2006/relationships/image" Target="../media/image28.jpeg"/><Relationship Id="rId17" Type="http://schemas.openxmlformats.org/officeDocument/2006/relationships/slide" Target="slide39.xml"/><Relationship Id="rId25" Type="http://schemas.openxmlformats.org/officeDocument/2006/relationships/slide" Target="slide51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7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30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21.xml"/><Relationship Id="rId15" Type="http://schemas.openxmlformats.org/officeDocument/2006/relationships/slide" Target="slide36.xml"/><Relationship Id="rId23" Type="http://schemas.openxmlformats.org/officeDocument/2006/relationships/slide" Target="slide48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42.xml"/><Relationship Id="rId31" Type="http://schemas.openxmlformats.org/officeDocument/2006/relationships/slide" Target="slide17.xml"/><Relationship Id="rId4" Type="http://schemas.openxmlformats.org/officeDocument/2006/relationships/image" Target="../media/image24.jpeg"/><Relationship Id="rId9" Type="http://schemas.openxmlformats.org/officeDocument/2006/relationships/slide" Target="slide27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4.xml"/><Relationship Id="rId30" Type="http://schemas.openxmlformats.org/officeDocument/2006/relationships/image" Target="../media/image37.jpeg"/><Relationship Id="rId8" Type="http://schemas.openxmlformats.org/officeDocument/2006/relationships/image" Target="../media/image26.jpe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slide" Target="slide33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5.xml"/><Relationship Id="rId34" Type="http://schemas.openxmlformats.org/officeDocument/2006/relationships/image" Target="../media/image38.png"/><Relationship Id="rId7" Type="http://schemas.openxmlformats.org/officeDocument/2006/relationships/slide" Target="slide24.xml"/><Relationship Id="rId12" Type="http://schemas.openxmlformats.org/officeDocument/2006/relationships/image" Target="../media/image28.jpeg"/><Relationship Id="rId17" Type="http://schemas.openxmlformats.org/officeDocument/2006/relationships/slide" Target="slide39.xml"/><Relationship Id="rId25" Type="http://schemas.openxmlformats.org/officeDocument/2006/relationships/slide" Target="slide51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7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30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21.xml"/><Relationship Id="rId15" Type="http://schemas.openxmlformats.org/officeDocument/2006/relationships/slide" Target="slide36.xml"/><Relationship Id="rId23" Type="http://schemas.openxmlformats.org/officeDocument/2006/relationships/slide" Target="slide48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42.xml"/><Relationship Id="rId31" Type="http://schemas.openxmlformats.org/officeDocument/2006/relationships/slide" Target="slide17.xml"/><Relationship Id="rId4" Type="http://schemas.openxmlformats.org/officeDocument/2006/relationships/image" Target="../media/image24.jpeg"/><Relationship Id="rId9" Type="http://schemas.openxmlformats.org/officeDocument/2006/relationships/slide" Target="slide27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4.xml"/><Relationship Id="rId30" Type="http://schemas.openxmlformats.org/officeDocument/2006/relationships/image" Target="../media/image37.jpeg"/><Relationship Id="rId35" Type="http://schemas.openxmlformats.org/officeDocument/2006/relationships/image" Target="../media/image23.png"/><Relationship Id="rId8" Type="http://schemas.openxmlformats.org/officeDocument/2006/relationships/image" Target="../media/image26.jpe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slide" Target="slide33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5.xml"/><Relationship Id="rId34" Type="http://schemas.openxmlformats.org/officeDocument/2006/relationships/image" Target="../media/image38.png"/><Relationship Id="rId7" Type="http://schemas.openxmlformats.org/officeDocument/2006/relationships/slide" Target="slide24.xml"/><Relationship Id="rId12" Type="http://schemas.openxmlformats.org/officeDocument/2006/relationships/image" Target="../media/image28.jpeg"/><Relationship Id="rId17" Type="http://schemas.openxmlformats.org/officeDocument/2006/relationships/slide" Target="slide39.xml"/><Relationship Id="rId25" Type="http://schemas.openxmlformats.org/officeDocument/2006/relationships/slide" Target="slide51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7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30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21.xml"/><Relationship Id="rId15" Type="http://schemas.openxmlformats.org/officeDocument/2006/relationships/slide" Target="slide36.xml"/><Relationship Id="rId23" Type="http://schemas.openxmlformats.org/officeDocument/2006/relationships/slide" Target="slide48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42.xml"/><Relationship Id="rId31" Type="http://schemas.openxmlformats.org/officeDocument/2006/relationships/slide" Target="slide17.xml"/><Relationship Id="rId4" Type="http://schemas.openxmlformats.org/officeDocument/2006/relationships/image" Target="../media/image24.jpeg"/><Relationship Id="rId9" Type="http://schemas.openxmlformats.org/officeDocument/2006/relationships/slide" Target="slide27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4.xml"/><Relationship Id="rId30" Type="http://schemas.openxmlformats.org/officeDocument/2006/relationships/image" Target="../media/image37.jpeg"/><Relationship Id="rId8" Type="http://schemas.openxmlformats.org/officeDocument/2006/relationships/image" Target="../media/image26.jpe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slide" Target="slide33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5.xml"/><Relationship Id="rId34" Type="http://schemas.openxmlformats.org/officeDocument/2006/relationships/image" Target="../media/image38.png"/><Relationship Id="rId7" Type="http://schemas.openxmlformats.org/officeDocument/2006/relationships/slide" Target="slide24.xml"/><Relationship Id="rId12" Type="http://schemas.openxmlformats.org/officeDocument/2006/relationships/image" Target="../media/image28.jpeg"/><Relationship Id="rId17" Type="http://schemas.openxmlformats.org/officeDocument/2006/relationships/slide" Target="slide39.xml"/><Relationship Id="rId25" Type="http://schemas.openxmlformats.org/officeDocument/2006/relationships/slide" Target="slide51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7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30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21.xml"/><Relationship Id="rId15" Type="http://schemas.openxmlformats.org/officeDocument/2006/relationships/slide" Target="slide36.xml"/><Relationship Id="rId23" Type="http://schemas.openxmlformats.org/officeDocument/2006/relationships/slide" Target="slide48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42.xml"/><Relationship Id="rId31" Type="http://schemas.openxmlformats.org/officeDocument/2006/relationships/slide" Target="slide17.xml"/><Relationship Id="rId4" Type="http://schemas.openxmlformats.org/officeDocument/2006/relationships/image" Target="../media/image24.jpeg"/><Relationship Id="rId9" Type="http://schemas.openxmlformats.org/officeDocument/2006/relationships/slide" Target="slide27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4.xml"/><Relationship Id="rId30" Type="http://schemas.openxmlformats.org/officeDocument/2006/relationships/image" Target="../media/image37.jpeg"/><Relationship Id="rId8" Type="http://schemas.openxmlformats.org/officeDocument/2006/relationships/image" Target="../media/image26.jpe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slide" Target="slide33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5.xml"/><Relationship Id="rId34" Type="http://schemas.openxmlformats.org/officeDocument/2006/relationships/image" Target="../media/image38.png"/><Relationship Id="rId7" Type="http://schemas.openxmlformats.org/officeDocument/2006/relationships/slide" Target="slide24.xml"/><Relationship Id="rId12" Type="http://schemas.openxmlformats.org/officeDocument/2006/relationships/image" Target="../media/image28.jpeg"/><Relationship Id="rId17" Type="http://schemas.openxmlformats.org/officeDocument/2006/relationships/slide" Target="slide39.xml"/><Relationship Id="rId25" Type="http://schemas.openxmlformats.org/officeDocument/2006/relationships/slide" Target="slide51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7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30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21.xml"/><Relationship Id="rId15" Type="http://schemas.openxmlformats.org/officeDocument/2006/relationships/slide" Target="slide36.xml"/><Relationship Id="rId23" Type="http://schemas.openxmlformats.org/officeDocument/2006/relationships/slide" Target="slide48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42.xml"/><Relationship Id="rId31" Type="http://schemas.openxmlformats.org/officeDocument/2006/relationships/slide" Target="slide17.xml"/><Relationship Id="rId4" Type="http://schemas.openxmlformats.org/officeDocument/2006/relationships/image" Target="../media/image24.jpeg"/><Relationship Id="rId9" Type="http://schemas.openxmlformats.org/officeDocument/2006/relationships/slide" Target="slide27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4.xml"/><Relationship Id="rId30" Type="http://schemas.openxmlformats.org/officeDocument/2006/relationships/image" Target="../media/image37.jpeg"/><Relationship Id="rId35" Type="http://schemas.openxmlformats.org/officeDocument/2006/relationships/image" Target="../media/image23.png"/><Relationship Id="rId8" Type="http://schemas.openxmlformats.org/officeDocument/2006/relationships/image" Target="../media/image26.jpe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slide" Target="slide33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5.xml"/><Relationship Id="rId34" Type="http://schemas.openxmlformats.org/officeDocument/2006/relationships/image" Target="../media/image38.png"/><Relationship Id="rId7" Type="http://schemas.openxmlformats.org/officeDocument/2006/relationships/slide" Target="slide24.xml"/><Relationship Id="rId12" Type="http://schemas.openxmlformats.org/officeDocument/2006/relationships/image" Target="../media/image28.jpeg"/><Relationship Id="rId17" Type="http://schemas.openxmlformats.org/officeDocument/2006/relationships/slide" Target="slide39.xml"/><Relationship Id="rId25" Type="http://schemas.openxmlformats.org/officeDocument/2006/relationships/slide" Target="slide51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7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30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21.xml"/><Relationship Id="rId15" Type="http://schemas.openxmlformats.org/officeDocument/2006/relationships/slide" Target="slide36.xml"/><Relationship Id="rId23" Type="http://schemas.openxmlformats.org/officeDocument/2006/relationships/slide" Target="slide48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42.xml"/><Relationship Id="rId31" Type="http://schemas.openxmlformats.org/officeDocument/2006/relationships/slide" Target="slide17.xml"/><Relationship Id="rId4" Type="http://schemas.openxmlformats.org/officeDocument/2006/relationships/image" Target="../media/image24.jpeg"/><Relationship Id="rId9" Type="http://schemas.openxmlformats.org/officeDocument/2006/relationships/slide" Target="slide27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4.xml"/><Relationship Id="rId30" Type="http://schemas.openxmlformats.org/officeDocument/2006/relationships/image" Target="../media/image37.jpeg"/><Relationship Id="rId8" Type="http://schemas.openxmlformats.org/officeDocument/2006/relationships/image" Target="../media/image26.jpe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slide" Target="slide33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5.xml"/><Relationship Id="rId34" Type="http://schemas.openxmlformats.org/officeDocument/2006/relationships/image" Target="../media/image38.png"/><Relationship Id="rId7" Type="http://schemas.openxmlformats.org/officeDocument/2006/relationships/slide" Target="slide24.xml"/><Relationship Id="rId12" Type="http://schemas.openxmlformats.org/officeDocument/2006/relationships/image" Target="../media/image28.jpeg"/><Relationship Id="rId17" Type="http://schemas.openxmlformats.org/officeDocument/2006/relationships/slide" Target="slide39.xml"/><Relationship Id="rId25" Type="http://schemas.openxmlformats.org/officeDocument/2006/relationships/slide" Target="slide51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7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30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21.xml"/><Relationship Id="rId15" Type="http://schemas.openxmlformats.org/officeDocument/2006/relationships/slide" Target="slide36.xml"/><Relationship Id="rId23" Type="http://schemas.openxmlformats.org/officeDocument/2006/relationships/slide" Target="slide48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42.xml"/><Relationship Id="rId31" Type="http://schemas.openxmlformats.org/officeDocument/2006/relationships/slide" Target="slide17.xml"/><Relationship Id="rId4" Type="http://schemas.openxmlformats.org/officeDocument/2006/relationships/image" Target="../media/image24.jpeg"/><Relationship Id="rId9" Type="http://schemas.openxmlformats.org/officeDocument/2006/relationships/slide" Target="slide27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4.xml"/><Relationship Id="rId30" Type="http://schemas.openxmlformats.org/officeDocument/2006/relationships/image" Target="../media/image37.jpeg"/><Relationship Id="rId8" Type="http://schemas.openxmlformats.org/officeDocument/2006/relationships/image" Target="../media/image26.jpe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slide" Target="slide33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5.xml"/><Relationship Id="rId34" Type="http://schemas.openxmlformats.org/officeDocument/2006/relationships/image" Target="../media/image38.png"/><Relationship Id="rId7" Type="http://schemas.openxmlformats.org/officeDocument/2006/relationships/slide" Target="slide24.xml"/><Relationship Id="rId12" Type="http://schemas.openxmlformats.org/officeDocument/2006/relationships/image" Target="../media/image28.jpeg"/><Relationship Id="rId17" Type="http://schemas.openxmlformats.org/officeDocument/2006/relationships/slide" Target="slide39.xml"/><Relationship Id="rId25" Type="http://schemas.openxmlformats.org/officeDocument/2006/relationships/slide" Target="slide51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7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30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21.xml"/><Relationship Id="rId15" Type="http://schemas.openxmlformats.org/officeDocument/2006/relationships/slide" Target="slide36.xml"/><Relationship Id="rId23" Type="http://schemas.openxmlformats.org/officeDocument/2006/relationships/slide" Target="slide48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42.xml"/><Relationship Id="rId31" Type="http://schemas.openxmlformats.org/officeDocument/2006/relationships/slide" Target="slide17.xml"/><Relationship Id="rId4" Type="http://schemas.openxmlformats.org/officeDocument/2006/relationships/image" Target="../media/image24.jpeg"/><Relationship Id="rId9" Type="http://schemas.openxmlformats.org/officeDocument/2006/relationships/slide" Target="slide27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4.xml"/><Relationship Id="rId30" Type="http://schemas.openxmlformats.org/officeDocument/2006/relationships/image" Target="../media/image37.jpeg"/><Relationship Id="rId35" Type="http://schemas.openxmlformats.org/officeDocument/2006/relationships/image" Target="../media/image23.png"/><Relationship Id="rId8" Type="http://schemas.openxmlformats.org/officeDocument/2006/relationships/image" Target="../media/image2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" Target="slide8.xml"/><Relationship Id="rId7" Type="http://schemas.openxmlformats.org/officeDocument/2006/relationships/slide" Target="slide2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slide" Target="slide63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slide" Target="slide33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5.xml"/><Relationship Id="rId34" Type="http://schemas.openxmlformats.org/officeDocument/2006/relationships/image" Target="../media/image38.png"/><Relationship Id="rId7" Type="http://schemas.openxmlformats.org/officeDocument/2006/relationships/slide" Target="slide24.xml"/><Relationship Id="rId12" Type="http://schemas.openxmlformats.org/officeDocument/2006/relationships/image" Target="../media/image28.jpeg"/><Relationship Id="rId17" Type="http://schemas.openxmlformats.org/officeDocument/2006/relationships/slide" Target="slide39.xml"/><Relationship Id="rId25" Type="http://schemas.openxmlformats.org/officeDocument/2006/relationships/slide" Target="slide51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7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30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21.xml"/><Relationship Id="rId15" Type="http://schemas.openxmlformats.org/officeDocument/2006/relationships/slide" Target="slide36.xml"/><Relationship Id="rId23" Type="http://schemas.openxmlformats.org/officeDocument/2006/relationships/slide" Target="slide48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42.xml"/><Relationship Id="rId31" Type="http://schemas.openxmlformats.org/officeDocument/2006/relationships/slide" Target="slide17.xml"/><Relationship Id="rId4" Type="http://schemas.openxmlformats.org/officeDocument/2006/relationships/image" Target="../media/image24.jpeg"/><Relationship Id="rId9" Type="http://schemas.openxmlformats.org/officeDocument/2006/relationships/slide" Target="slide27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4.xml"/><Relationship Id="rId30" Type="http://schemas.openxmlformats.org/officeDocument/2006/relationships/image" Target="../media/image37.jpeg"/><Relationship Id="rId8" Type="http://schemas.openxmlformats.org/officeDocument/2006/relationships/image" Target="../media/image26.jpe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slide" Target="slide33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5.xml"/><Relationship Id="rId34" Type="http://schemas.openxmlformats.org/officeDocument/2006/relationships/image" Target="../media/image38.png"/><Relationship Id="rId7" Type="http://schemas.openxmlformats.org/officeDocument/2006/relationships/slide" Target="slide24.xml"/><Relationship Id="rId12" Type="http://schemas.openxmlformats.org/officeDocument/2006/relationships/image" Target="../media/image28.jpeg"/><Relationship Id="rId17" Type="http://schemas.openxmlformats.org/officeDocument/2006/relationships/slide" Target="slide39.xml"/><Relationship Id="rId25" Type="http://schemas.openxmlformats.org/officeDocument/2006/relationships/slide" Target="slide51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7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30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21.xml"/><Relationship Id="rId15" Type="http://schemas.openxmlformats.org/officeDocument/2006/relationships/slide" Target="slide36.xml"/><Relationship Id="rId23" Type="http://schemas.openxmlformats.org/officeDocument/2006/relationships/slide" Target="slide48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42.xml"/><Relationship Id="rId31" Type="http://schemas.openxmlformats.org/officeDocument/2006/relationships/slide" Target="slide17.xml"/><Relationship Id="rId4" Type="http://schemas.openxmlformats.org/officeDocument/2006/relationships/image" Target="../media/image24.jpeg"/><Relationship Id="rId9" Type="http://schemas.openxmlformats.org/officeDocument/2006/relationships/slide" Target="slide27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4.xml"/><Relationship Id="rId30" Type="http://schemas.openxmlformats.org/officeDocument/2006/relationships/image" Target="../media/image37.jpeg"/><Relationship Id="rId8" Type="http://schemas.openxmlformats.org/officeDocument/2006/relationships/image" Target="../media/image26.jpe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slide" Target="slide33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5.xml"/><Relationship Id="rId34" Type="http://schemas.openxmlformats.org/officeDocument/2006/relationships/image" Target="../media/image38.png"/><Relationship Id="rId7" Type="http://schemas.openxmlformats.org/officeDocument/2006/relationships/slide" Target="slide24.xml"/><Relationship Id="rId12" Type="http://schemas.openxmlformats.org/officeDocument/2006/relationships/image" Target="../media/image28.jpeg"/><Relationship Id="rId17" Type="http://schemas.openxmlformats.org/officeDocument/2006/relationships/slide" Target="slide39.xml"/><Relationship Id="rId25" Type="http://schemas.openxmlformats.org/officeDocument/2006/relationships/slide" Target="slide51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7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30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21.xml"/><Relationship Id="rId15" Type="http://schemas.openxmlformats.org/officeDocument/2006/relationships/slide" Target="slide36.xml"/><Relationship Id="rId23" Type="http://schemas.openxmlformats.org/officeDocument/2006/relationships/slide" Target="slide48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42.xml"/><Relationship Id="rId31" Type="http://schemas.openxmlformats.org/officeDocument/2006/relationships/slide" Target="slide17.xml"/><Relationship Id="rId4" Type="http://schemas.openxmlformats.org/officeDocument/2006/relationships/image" Target="../media/image24.jpeg"/><Relationship Id="rId9" Type="http://schemas.openxmlformats.org/officeDocument/2006/relationships/slide" Target="slide27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4.xml"/><Relationship Id="rId30" Type="http://schemas.openxmlformats.org/officeDocument/2006/relationships/image" Target="../media/image37.jpeg"/><Relationship Id="rId35" Type="http://schemas.openxmlformats.org/officeDocument/2006/relationships/image" Target="../media/image23.png"/><Relationship Id="rId8" Type="http://schemas.openxmlformats.org/officeDocument/2006/relationships/image" Target="../media/image26.jpeg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slide" Target="slide33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5.xml"/><Relationship Id="rId34" Type="http://schemas.openxmlformats.org/officeDocument/2006/relationships/image" Target="../media/image38.png"/><Relationship Id="rId7" Type="http://schemas.openxmlformats.org/officeDocument/2006/relationships/slide" Target="slide24.xml"/><Relationship Id="rId12" Type="http://schemas.openxmlformats.org/officeDocument/2006/relationships/image" Target="../media/image28.jpeg"/><Relationship Id="rId17" Type="http://schemas.openxmlformats.org/officeDocument/2006/relationships/slide" Target="slide39.xml"/><Relationship Id="rId25" Type="http://schemas.openxmlformats.org/officeDocument/2006/relationships/slide" Target="slide51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7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30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21.xml"/><Relationship Id="rId15" Type="http://schemas.openxmlformats.org/officeDocument/2006/relationships/slide" Target="slide36.xml"/><Relationship Id="rId23" Type="http://schemas.openxmlformats.org/officeDocument/2006/relationships/slide" Target="slide48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42.xml"/><Relationship Id="rId31" Type="http://schemas.openxmlformats.org/officeDocument/2006/relationships/slide" Target="slide17.xml"/><Relationship Id="rId4" Type="http://schemas.openxmlformats.org/officeDocument/2006/relationships/image" Target="../media/image24.jpeg"/><Relationship Id="rId9" Type="http://schemas.openxmlformats.org/officeDocument/2006/relationships/slide" Target="slide27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4.xml"/><Relationship Id="rId30" Type="http://schemas.openxmlformats.org/officeDocument/2006/relationships/image" Target="../media/image37.jpeg"/><Relationship Id="rId8" Type="http://schemas.openxmlformats.org/officeDocument/2006/relationships/image" Target="../media/image26.jpeg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slide" Target="slide33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5.xml"/><Relationship Id="rId34" Type="http://schemas.openxmlformats.org/officeDocument/2006/relationships/image" Target="../media/image38.png"/><Relationship Id="rId7" Type="http://schemas.openxmlformats.org/officeDocument/2006/relationships/slide" Target="slide24.xml"/><Relationship Id="rId12" Type="http://schemas.openxmlformats.org/officeDocument/2006/relationships/image" Target="../media/image28.jpeg"/><Relationship Id="rId17" Type="http://schemas.openxmlformats.org/officeDocument/2006/relationships/slide" Target="slide39.xml"/><Relationship Id="rId25" Type="http://schemas.openxmlformats.org/officeDocument/2006/relationships/slide" Target="slide51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7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30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21.xml"/><Relationship Id="rId15" Type="http://schemas.openxmlformats.org/officeDocument/2006/relationships/slide" Target="slide36.xml"/><Relationship Id="rId23" Type="http://schemas.openxmlformats.org/officeDocument/2006/relationships/slide" Target="slide48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42.xml"/><Relationship Id="rId31" Type="http://schemas.openxmlformats.org/officeDocument/2006/relationships/slide" Target="slide17.xml"/><Relationship Id="rId4" Type="http://schemas.openxmlformats.org/officeDocument/2006/relationships/image" Target="../media/image24.jpeg"/><Relationship Id="rId9" Type="http://schemas.openxmlformats.org/officeDocument/2006/relationships/slide" Target="slide27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4.xml"/><Relationship Id="rId30" Type="http://schemas.openxmlformats.org/officeDocument/2006/relationships/image" Target="../media/image37.jpeg"/><Relationship Id="rId8" Type="http://schemas.openxmlformats.org/officeDocument/2006/relationships/image" Target="../media/image26.jpeg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slide" Target="slide33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5.xml"/><Relationship Id="rId34" Type="http://schemas.openxmlformats.org/officeDocument/2006/relationships/image" Target="../media/image38.png"/><Relationship Id="rId7" Type="http://schemas.openxmlformats.org/officeDocument/2006/relationships/slide" Target="slide24.xml"/><Relationship Id="rId12" Type="http://schemas.openxmlformats.org/officeDocument/2006/relationships/image" Target="../media/image28.jpeg"/><Relationship Id="rId17" Type="http://schemas.openxmlformats.org/officeDocument/2006/relationships/slide" Target="slide39.xml"/><Relationship Id="rId25" Type="http://schemas.openxmlformats.org/officeDocument/2006/relationships/slide" Target="slide51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7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30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21.xml"/><Relationship Id="rId15" Type="http://schemas.openxmlformats.org/officeDocument/2006/relationships/slide" Target="slide36.xml"/><Relationship Id="rId23" Type="http://schemas.openxmlformats.org/officeDocument/2006/relationships/slide" Target="slide48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42.xml"/><Relationship Id="rId31" Type="http://schemas.openxmlformats.org/officeDocument/2006/relationships/slide" Target="slide17.xml"/><Relationship Id="rId4" Type="http://schemas.openxmlformats.org/officeDocument/2006/relationships/image" Target="../media/image24.jpeg"/><Relationship Id="rId9" Type="http://schemas.openxmlformats.org/officeDocument/2006/relationships/slide" Target="slide27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4.xml"/><Relationship Id="rId30" Type="http://schemas.openxmlformats.org/officeDocument/2006/relationships/image" Target="../media/image37.jpeg"/><Relationship Id="rId35" Type="http://schemas.openxmlformats.org/officeDocument/2006/relationships/image" Target="../media/image23.png"/><Relationship Id="rId8" Type="http://schemas.openxmlformats.org/officeDocument/2006/relationships/image" Target="../media/image26.jpeg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slide" Target="slide33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5.xml"/><Relationship Id="rId34" Type="http://schemas.openxmlformats.org/officeDocument/2006/relationships/image" Target="../media/image38.png"/><Relationship Id="rId7" Type="http://schemas.openxmlformats.org/officeDocument/2006/relationships/slide" Target="slide24.xml"/><Relationship Id="rId12" Type="http://schemas.openxmlformats.org/officeDocument/2006/relationships/image" Target="../media/image28.jpeg"/><Relationship Id="rId17" Type="http://schemas.openxmlformats.org/officeDocument/2006/relationships/slide" Target="slide39.xml"/><Relationship Id="rId25" Type="http://schemas.openxmlformats.org/officeDocument/2006/relationships/slide" Target="slide51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7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30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21.xml"/><Relationship Id="rId15" Type="http://schemas.openxmlformats.org/officeDocument/2006/relationships/slide" Target="slide36.xml"/><Relationship Id="rId23" Type="http://schemas.openxmlformats.org/officeDocument/2006/relationships/slide" Target="slide48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42.xml"/><Relationship Id="rId31" Type="http://schemas.openxmlformats.org/officeDocument/2006/relationships/slide" Target="slide17.xml"/><Relationship Id="rId4" Type="http://schemas.openxmlformats.org/officeDocument/2006/relationships/image" Target="../media/image24.jpeg"/><Relationship Id="rId9" Type="http://schemas.openxmlformats.org/officeDocument/2006/relationships/slide" Target="slide27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4.xml"/><Relationship Id="rId30" Type="http://schemas.openxmlformats.org/officeDocument/2006/relationships/image" Target="../media/image37.jpeg"/><Relationship Id="rId8" Type="http://schemas.openxmlformats.org/officeDocument/2006/relationships/image" Target="../media/image26.jpeg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slide" Target="slide33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5.xml"/><Relationship Id="rId34" Type="http://schemas.openxmlformats.org/officeDocument/2006/relationships/image" Target="../media/image38.png"/><Relationship Id="rId7" Type="http://schemas.openxmlformats.org/officeDocument/2006/relationships/slide" Target="slide24.xml"/><Relationship Id="rId12" Type="http://schemas.openxmlformats.org/officeDocument/2006/relationships/image" Target="../media/image28.jpeg"/><Relationship Id="rId17" Type="http://schemas.openxmlformats.org/officeDocument/2006/relationships/slide" Target="slide39.xml"/><Relationship Id="rId25" Type="http://schemas.openxmlformats.org/officeDocument/2006/relationships/slide" Target="slide51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7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30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21.xml"/><Relationship Id="rId15" Type="http://schemas.openxmlformats.org/officeDocument/2006/relationships/slide" Target="slide36.xml"/><Relationship Id="rId23" Type="http://schemas.openxmlformats.org/officeDocument/2006/relationships/slide" Target="slide48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42.xml"/><Relationship Id="rId31" Type="http://schemas.openxmlformats.org/officeDocument/2006/relationships/slide" Target="slide17.xml"/><Relationship Id="rId4" Type="http://schemas.openxmlformats.org/officeDocument/2006/relationships/image" Target="../media/image24.jpeg"/><Relationship Id="rId9" Type="http://schemas.openxmlformats.org/officeDocument/2006/relationships/slide" Target="slide27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4.xml"/><Relationship Id="rId30" Type="http://schemas.openxmlformats.org/officeDocument/2006/relationships/image" Target="../media/image37.jpeg"/><Relationship Id="rId8" Type="http://schemas.openxmlformats.org/officeDocument/2006/relationships/image" Target="../media/image26.jpeg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slide" Target="slide33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5.xml"/><Relationship Id="rId34" Type="http://schemas.openxmlformats.org/officeDocument/2006/relationships/image" Target="../media/image38.png"/><Relationship Id="rId7" Type="http://schemas.openxmlformats.org/officeDocument/2006/relationships/slide" Target="slide24.xml"/><Relationship Id="rId12" Type="http://schemas.openxmlformats.org/officeDocument/2006/relationships/image" Target="../media/image28.jpeg"/><Relationship Id="rId17" Type="http://schemas.openxmlformats.org/officeDocument/2006/relationships/slide" Target="slide39.xml"/><Relationship Id="rId25" Type="http://schemas.openxmlformats.org/officeDocument/2006/relationships/slide" Target="slide51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7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30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21.xml"/><Relationship Id="rId15" Type="http://schemas.openxmlformats.org/officeDocument/2006/relationships/slide" Target="slide36.xml"/><Relationship Id="rId23" Type="http://schemas.openxmlformats.org/officeDocument/2006/relationships/slide" Target="slide48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42.xml"/><Relationship Id="rId31" Type="http://schemas.openxmlformats.org/officeDocument/2006/relationships/slide" Target="slide17.xml"/><Relationship Id="rId4" Type="http://schemas.openxmlformats.org/officeDocument/2006/relationships/image" Target="../media/image24.jpeg"/><Relationship Id="rId9" Type="http://schemas.openxmlformats.org/officeDocument/2006/relationships/slide" Target="slide27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4.xml"/><Relationship Id="rId30" Type="http://schemas.openxmlformats.org/officeDocument/2006/relationships/image" Target="../media/image37.jpeg"/><Relationship Id="rId35" Type="http://schemas.openxmlformats.org/officeDocument/2006/relationships/image" Target="../media/image23.png"/><Relationship Id="rId8" Type="http://schemas.openxmlformats.org/officeDocument/2006/relationships/image" Target="../media/image26.jpeg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slide" Target="slide33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5.xml"/><Relationship Id="rId34" Type="http://schemas.openxmlformats.org/officeDocument/2006/relationships/image" Target="../media/image38.png"/><Relationship Id="rId7" Type="http://schemas.openxmlformats.org/officeDocument/2006/relationships/slide" Target="slide24.xml"/><Relationship Id="rId12" Type="http://schemas.openxmlformats.org/officeDocument/2006/relationships/image" Target="../media/image28.jpeg"/><Relationship Id="rId17" Type="http://schemas.openxmlformats.org/officeDocument/2006/relationships/slide" Target="slide39.xml"/><Relationship Id="rId25" Type="http://schemas.openxmlformats.org/officeDocument/2006/relationships/slide" Target="slide51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7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30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21.xml"/><Relationship Id="rId15" Type="http://schemas.openxmlformats.org/officeDocument/2006/relationships/slide" Target="slide36.xml"/><Relationship Id="rId23" Type="http://schemas.openxmlformats.org/officeDocument/2006/relationships/slide" Target="slide48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42.xml"/><Relationship Id="rId31" Type="http://schemas.openxmlformats.org/officeDocument/2006/relationships/slide" Target="slide17.xml"/><Relationship Id="rId4" Type="http://schemas.openxmlformats.org/officeDocument/2006/relationships/image" Target="../media/image24.jpeg"/><Relationship Id="rId9" Type="http://schemas.openxmlformats.org/officeDocument/2006/relationships/slide" Target="slide27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4.xml"/><Relationship Id="rId30" Type="http://schemas.openxmlformats.org/officeDocument/2006/relationships/image" Target="../media/image37.jpeg"/><Relationship Id="rId8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slide" Target="slide6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slide" Target="slide63.xml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slide" Target="slide81.xml"/><Relationship Id="rId18" Type="http://schemas.openxmlformats.org/officeDocument/2006/relationships/image" Target="../media/image23.png"/><Relationship Id="rId26" Type="http://schemas.openxmlformats.org/officeDocument/2006/relationships/slide" Target="slide71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6.xml"/><Relationship Id="rId12" Type="http://schemas.openxmlformats.org/officeDocument/2006/relationships/slide" Target="slide78.xml"/><Relationship Id="rId17" Type="http://schemas.openxmlformats.org/officeDocument/2006/relationships/slide" Target="slide5.xml"/><Relationship Id="rId25" Type="http://schemas.openxmlformats.org/officeDocument/2006/relationships/slide" Target="slide68.xml"/><Relationship Id="rId33" Type="http://schemas.openxmlformats.org/officeDocument/2006/relationships/slide" Target="slide72.xml"/><Relationship Id="rId2" Type="http://schemas.openxmlformats.org/officeDocument/2006/relationships/audio" Target="../media/media4.wav"/><Relationship Id="rId16" Type="http://schemas.openxmlformats.org/officeDocument/2006/relationships/slide" Target="slide99.xml"/><Relationship Id="rId20" Type="http://schemas.openxmlformats.org/officeDocument/2006/relationships/image" Target="../media/image42.jpeg"/><Relationship Id="rId29" Type="http://schemas.openxmlformats.org/officeDocument/2006/relationships/slide" Target="slide70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6.xml"/><Relationship Id="rId24" Type="http://schemas.openxmlformats.org/officeDocument/2006/relationships/slide" Target="slide76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84.xml"/><Relationship Id="rId15" Type="http://schemas.openxmlformats.org/officeDocument/2006/relationships/slide" Target="slide93.xml"/><Relationship Id="rId23" Type="http://schemas.openxmlformats.org/officeDocument/2006/relationships/slide" Target="slide73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90.xml"/><Relationship Id="rId19" Type="http://schemas.openxmlformats.org/officeDocument/2006/relationships/image" Target="../media/image41.jpeg"/><Relationship Id="rId31" Type="http://schemas.openxmlformats.org/officeDocument/2006/relationships/slide" Target="slide77.xml"/><Relationship Id="rId4" Type="http://schemas.openxmlformats.org/officeDocument/2006/relationships/notesSlide" Target="../notesSlides/notesSlide4.xml"/><Relationship Id="rId9" Type="http://schemas.openxmlformats.org/officeDocument/2006/relationships/slide" Target="slide64.xml"/><Relationship Id="rId14" Type="http://schemas.openxmlformats.org/officeDocument/2006/relationships/slide" Target="slide87.xml"/><Relationship Id="rId22" Type="http://schemas.openxmlformats.org/officeDocument/2006/relationships/slide" Target="slide69.xml"/><Relationship Id="rId27" Type="http://schemas.openxmlformats.org/officeDocument/2006/relationships/slide" Target="slide75.xml"/><Relationship Id="rId30" Type="http://schemas.openxmlformats.org/officeDocument/2006/relationships/slide" Target="slide74.xml"/><Relationship Id="rId35" Type="http://schemas.openxmlformats.org/officeDocument/2006/relationships/image" Target="../media/image47.jpeg"/><Relationship Id="rId8" Type="http://schemas.openxmlformats.org/officeDocument/2006/relationships/slide" Target="slide67.xml"/><Relationship Id="rId3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slide" Target="slide81.xml"/><Relationship Id="rId18" Type="http://schemas.openxmlformats.org/officeDocument/2006/relationships/image" Target="../media/image23.png"/><Relationship Id="rId26" Type="http://schemas.openxmlformats.org/officeDocument/2006/relationships/slide" Target="slide71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6.xml"/><Relationship Id="rId12" Type="http://schemas.openxmlformats.org/officeDocument/2006/relationships/slide" Target="slide78.xml"/><Relationship Id="rId17" Type="http://schemas.openxmlformats.org/officeDocument/2006/relationships/slide" Target="slide5.xml"/><Relationship Id="rId25" Type="http://schemas.openxmlformats.org/officeDocument/2006/relationships/slide" Target="slide68.xml"/><Relationship Id="rId33" Type="http://schemas.openxmlformats.org/officeDocument/2006/relationships/slide" Target="slide72.xml"/><Relationship Id="rId2" Type="http://schemas.openxmlformats.org/officeDocument/2006/relationships/audio" Target="../media/media4.wav"/><Relationship Id="rId16" Type="http://schemas.openxmlformats.org/officeDocument/2006/relationships/slide" Target="slide99.xml"/><Relationship Id="rId20" Type="http://schemas.openxmlformats.org/officeDocument/2006/relationships/image" Target="../media/image42.jpeg"/><Relationship Id="rId29" Type="http://schemas.openxmlformats.org/officeDocument/2006/relationships/slide" Target="slide70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6.xml"/><Relationship Id="rId24" Type="http://schemas.openxmlformats.org/officeDocument/2006/relationships/slide" Target="slide76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84.xml"/><Relationship Id="rId15" Type="http://schemas.openxmlformats.org/officeDocument/2006/relationships/slide" Target="slide93.xml"/><Relationship Id="rId23" Type="http://schemas.openxmlformats.org/officeDocument/2006/relationships/slide" Target="slide73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90.xml"/><Relationship Id="rId19" Type="http://schemas.openxmlformats.org/officeDocument/2006/relationships/image" Target="../media/image41.jpeg"/><Relationship Id="rId31" Type="http://schemas.openxmlformats.org/officeDocument/2006/relationships/slide" Target="slide77.xml"/><Relationship Id="rId4" Type="http://schemas.openxmlformats.org/officeDocument/2006/relationships/notesSlide" Target="../notesSlides/notesSlide5.xml"/><Relationship Id="rId9" Type="http://schemas.openxmlformats.org/officeDocument/2006/relationships/slide" Target="slide64.xml"/><Relationship Id="rId14" Type="http://schemas.openxmlformats.org/officeDocument/2006/relationships/slide" Target="slide87.xml"/><Relationship Id="rId22" Type="http://schemas.openxmlformats.org/officeDocument/2006/relationships/slide" Target="slide69.xml"/><Relationship Id="rId27" Type="http://schemas.openxmlformats.org/officeDocument/2006/relationships/slide" Target="slide75.xml"/><Relationship Id="rId30" Type="http://schemas.openxmlformats.org/officeDocument/2006/relationships/slide" Target="slide74.xml"/><Relationship Id="rId35" Type="http://schemas.openxmlformats.org/officeDocument/2006/relationships/image" Target="../media/image47.jpeg"/><Relationship Id="rId8" Type="http://schemas.openxmlformats.org/officeDocument/2006/relationships/slide" Target="slide67.xml"/><Relationship Id="rId3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slide" Target="slide102.xml"/><Relationship Id="rId13" Type="http://schemas.openxmlformats.org/officeDocument/2006/relationships/slide" Target="slide72.xml"/><Relationship Id="rId18" Type="http://schemas.openxmlformats.org/officeDocument/2006/relationships/image" Target="../media/image47.jpe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.png"/><Relationship Id="rId7" Type="http://schemas.openxmlformats.org/officeDocument/2006/relationships/slide" Target="slide64.xml"/><Relationship Id="rId12" Type="http://schemas.openxmlformats.org/officeDocument/2006/relationships/image" Target="../media/image42.jpeg"/><Relationship Id="rId17" Type="http://schemas.openxmlformats.org/officeDocument/2006/relationships/image" Target="../media/image46.jpeg"/><Relationship Id="rId2" Type="http://schemas.openxmlformats.org/officeDocument/2006/relationships/audio" Target="../media/media4.wav"/><Relationship Id="rId16" Type="http://schemas.openxmlformats.org/officeDocument/2006/relationships/slide" Target="slide76.xml"/><Relationship Id="rId20" Type="http://schemas.openxmlformats.org/officeDocument/2006/relationships/image" Target="../media/image45.jpeg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image" Target="../media/image41.jpeg"/><Relationship Id="rId5" Type="http://schemas.openxmlformats.org/officeDocument/2006/relationships/slide" Target="slide68.xml"/><Relationship Id="rId15" Type="http://schemas.openxmlformats.org/officeDocument/2006/relationships/slide" Target="slide73.xml"/><Relationship Id="rId10" Type="http://schemas.openxmlformats.org/officeDocument/2006/relationships/image" Target="../media/image23.png"/><Relationship Id="rId19" Type="http://schemas.openxmlformats.org/officeDocument/2006/relationships/image" Target="../media/image44.jpeg"/><Relationship Id="rId4" Type="http://schemas.openxmlformats.org/officeDocument/2006/relationships/notesSlide" Target="../notesSlides/notesSlide6.xml"/><Relationship Id="rId9" Type="http://schemas.openxmlformats.org/officeDocument/2006/relationships/slide" Target="slide5.xml"/><Relationship Id="rId14" Type="http://schemas.openxmlformats.org/officeDocument/2006/relationships/image" Target="../media/image43.jpeg"/><Relationship Id="rId22" Type="http://schemas.openxmlformats.org/officeDocument/2006/relationships/image" Target="../media/image48.png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slide" Target="slide81.xml"/><Relationship Id="rId18" Type="http://schemas.openxmlformats.org/officeDocument/2006/relationships/image" Target="../media/image23.png"/><Relationship Id="rId26" Type="http://schemas.openxmlformats.org/officeDocument/2006/relationships/slide" Target="slide71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6.xml"/><Relationship Id="rId12" Type="http://schemas.openxmlformats.org/officeDocument/2006/relationships/slide" Target="slide78.xml"/><Relationship Id="rId17" Type="http://schemas.openxmlformats.org/officeDocument/2006/relationships/slide" Target="slide5.xml"/><Relationship Id="rId25" Type="http://schemas.openxmlformats.org/officeDocument/2006/relationships/slide" Target="slide68.xml"/><Relationship Id="rId33" Type="http://schemas.openxmlformats.org/officeDocument/2006/relationships/slide" Target="slide72.xml"/><Relationship Id="rId2" Type="http://schemas.openxmlformats.org/officeDocument/2006/relationships/audio" Target="../media/media4.wav"/><Relationship Id="rId16" Type="http://schemas.openxmlformats.org/officeDocument/2006/relationships/slide" Target="slide99.xml"/><Relationship Id="rId20" Type="http://schemas.openxmlformats.org/officeDocument/2006/relationships/image" Target="../media/image42.jpeg"/><Relationship Id="rId29" Type="http://schemas.openxmlformats.org/officeDocument/2006/relationships/slide" Target="slide70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6.xml"/><Relationship Id="rId24" Type="http://schemas.openxmlformats.org/officeDocument/2006/relationships/slide" Target="slide76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84.xml"/><Relationship Id="rId15" Type="http://schemas.openxmlformats.org/officeDocument/2006/relationships/slide" Target="slide93.xml"/><Relationship Id="rId23" Type="http://schemas.openxmlformats.org/officeDocument/2006/relationships/slide" Target="slide73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90.xml"/><Relationship Id="rId19" Type="http://schemas.openxmlformats.org/officeDocument/2006/relationships/image" Target="../media/image41.jpeg"/><Relationship Id="rId31" Type="http://schemas.openxmlformats.org/officeDocument/2006/relationships/slide" Target="slide77.xml"/><Relationship Id="rId4" Type="http://schemas.openxmlformats.org/officeDocument/2006/relationships/notesSlide" Target="../notesSlides/notesSlide7.xml"/><Relationship Id="rId9" Type="http://schemas.openxmlformats.org/officeDocument/2006/relationships/slide" Target="slide64.xml"/><Relationship Id="rId14" Type="http://schemas.openxmlformats.org/officeDocument/2006/relationships/slide" Target="slide87.xml"/><Relationship Id="rId22" Type="http://schemas.openxmlformats.org/officeDocument/2006/relationships/slide" Target="slide69.xml"/><Relationship Id="rId27" Type="http://schemas.openxmlformats.org/officeDocument/2006/relationships/slide" Target="slide75.xml"/><Relationship Id="rId30" Type="http://schemas.openxmlformats.org/officeDocument/2006/relationships/slide" Target="slide74.xml"/><Relationship Id="rId35" Type="http://schemas.openxmlformats.org/officeDocument/2006/relationships/image" Target="../media/image47.jpeg"/><Relationship Id="rId8" Type="http://schemas.openxmlformats.org/officeDocument/2006/relationships/slide" Target="slide67.xml"/><Relationship Id="rId3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slide" Target="slide81.xml"/><Relationship Id="rId18" Type="http://schemas.openxmlformats.org/officeDocument/2006/relationships/image" Target="../media/image23.png"/><Relationship Id="rId26" Type="http://schemas.openxmlformats.org/officeDocument/2006/relationships/slide" Target="slide71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6.xml"/><Relationship Id="rId12" Type="http://schemas.openxmlformats.org/officeDocument/2006/relationships/slide" Target="slide78.xml"/><Relationship Id="rId17" Type="http://schemas.openxmlformats.org/officeDocument/2006/relationships/slide" Target="slide5.xml"/><Relationship Id="rId25" Type="http://schemas.openxmlformats.org/officeDocument/2006/relationships/slide" Target="slide68.xml"/><Relationship Id="rId33" Type="http://schemas.openxmlformats.org/officeDocument/2006/relationships/slide" Target="slide72.xml"/><Relationship Id="rId2" Type="http://schemas.openxmlformats.org/officeDocument/2006/relationships/audio" Target="../media/media4.wav"/><Relationship Id="rId16" Type="http://schemas.openxmlformats.org/officeDocument/2006/relationships/slide" Target="slide99.xml"/><Relationship Id="rId20" Type="http://schemas.openxmlformats.org/officeDocument/2006/relationships/image" Target="../media/image42.jpeg"/><Relationship Id="rId29" Type="http://schemas.openxmlformats.org/officeDocument/2006/relationships/slide" Target="slide70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6.xml"/><Relationship Id="rId24" Type="http://schemas.openxmlformats.org/officeDocument/2006/relationships/slide" Target="slide76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84.xml"/><Relationship Id="rId15" Type="http://schemas.openxmlformats.org/officeDocument/2006/relationships/slide" Target="slide93.xml"/><Relationship Id="rId23" Type="http://schemas.openxmlformats.org/officeDocument/2006/relationships/slide" Target="slide73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90.xml"/><Relationship Id="rId19" Type="http://schemas.openxmlformats.org/officeDocument/2006/relationships/image" Target="../media/image41.jpeg"/><Relationship Id="rId31" Type="http://schemas.openxmlformats.org/officeDocument/2006/relationships/slide" Target="slide77.xml"/><Relationship Id="rId4" Type="http://schemas.openxmlformats.org/officeDocument/2006/relationships/notesSlide" Target="../notesSlides/notesSlide8.xml"/><Relationship Id="rId9" Type="http://schemas.openxmlformats.org/officeDocument/2006/relationships/slide" Target="slide64.xml"/><Relationship Id="rId14" Type="http://schemas.openxmlformats.org/officeDocument/2006/relationships/slide" Target="slide87.xml"/><Relationship Id="rId22" Type="http://schemas.openxmlformats.org/officeDocument/2006/relationships/slide" Target="slide69.xml"/><Relationship Id="rId27" Type="http://schemas.openxmlformats.org/officeDocument/2006/relationships/slide" Target="slide75.xml"/><Relationship Id="rId30" Type="http://schemas.openxmlformats.org/officeDocument/2006/relationships/slide" Target="slide74.xml"/><Relationship Id="rId35" Type="http://schemas.openxmlformats.org/officeDocument/2006/relationships/image" Target="../media/image47.jpeg"/><Relationship Id="rId8" Type="http://schemas.openxmlformats.org/officeDocument/2006/relationships/slide" Target="slide67.xml"/><Relationship Id="rId3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slide" Target="slide81.xml"/><Relationship Id="rId18" Type="http://schemas.openxmlformats.org/officeDocument/2006/relationships/image" Target="../media/image23.png"/><Relationship Id="rId26" Type="http://schemas.openxmlformats.org/officeDocument/2006/relationships/slide" Target="slide71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6.xml"/><Relationship Id="rId12" Type="http://schemas.openxmlformats.org/officeDocument/2006/relationships/slide" Target="slide78.xml"/><Relationship Id="rId17" Type="http://schemas.openxmlformats.org/officeDocument/2006/relationships/slide" Target="slide5.xml"/><Relationship Id="rId25" Type="http://schemas.openxmlformats.org/officeDocument/2006/relationships/slide" Target="slide68.xml"/><Relationship Id="rId33" Type="http://schemas.openxmlformats.org/officeDocument/2006/relationships/slide" Target="slide72.xml"/><Relationship Id="rId2" Type="http://schemas.openxmlformats.org/officeDocument/2006/relationships/audio" Target="../media/media4.wav"/><Relationship Id="rId16" Type="http://schemas.openxmlformats.org/officeDocument/2006/relationships/slide" Target="slide99.xml"/><Relationship Id="rId20" Type="http://schemas.openxmlformats.org/officeDocument/2006/relationships/image" Target="../media/image42.jpeg"/><Relationship Id="rId29" Type="http://schemas.openxmlformats.org/officeDocument/2006/relationships/slide" Target="slide70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6.xml"/><Relationship Id="rId24" Type="http://schemas.openxmlformats.org/officeDocument/2006/relationships/slide" Target="slide76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84.xml"/><Relationship Id="rId15" Type="http://schemas.openxmlformats.org/officeDocument/2006/relationships/slide" Target="slide93.xml"/><Relationship Id="rId23" Type="http://schemas.openxmlformats.org/officeDocument/2006/relationships/slide" Target="slide73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90.xml"/><Relationship Id="rId19" Type="http://schemas.openxmlformats.org/officeDocument/2006/relationships/image" Target="../media/image41.jpeg"/><Relationship Id="rId31" Type="http://schemas.openxmlformats.org/officeDocument/2006/relationships/slide" Target="slide77.xml"/><Relationship Id="rId4" Type="http://schemas.openxmlformats.org/officeDocument/2006/relationships/notesSlide" Target="../notesSlides/notesSlide9.xml"/><Relationship Id="rId9" Type="http://schemas.openxmlformats.org/officeDocument/2006/relationships/slide" Target="slide64.xml"/><Relationship Id="rId14" Type="http://schemas.openxmlformats.org/officeDocument/2006/relationships/slide" Target="slide87.xml"/><Relationship Id="rId22" Type="http://schemas.openxmlformats.org/officeDocument/2006/relationships/slide" Target="slide69.xml"/><Relationship Id="rId27" Type="http://schemas.openxmlformats.org/officeDocument/2006/relationships/slide" Target="slide75.xml"/><Relationship Id="rId30" Type="http://schemas.openxmlformats.org/officeDocument/2006/relationships/slide" Target="slide74.xml"/><Relationship Id="rId35" Type="http://schemas.openxmlformats.org/officeDocument/2006/relationships/image" Target="../media/image47.jpeg"/><Relationship Id="rId8" Type="http://schemas.openxmlformats.org/officeDocument/2006/relationships/slide" Target="slide67.xml"/><Relationship Id="rId3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slide" Target="slide81.xml"/><Relationship Id="rId18" Type="http://schemas.openxmlformats.org/officeDocument/2006/relationships/image" Target="../media/image23.png"/><Relationship Id="rId26" Type="http://schemas.openxmlformats.org/officeDocument/2006/relationships/slide" Target="slide71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6.xml"/><Relationship Id="rId12" Type="http://schemas.openxmlformats.org/officeDocument/2006/relationships/slide" Target="slide78.xml"/><Relationship Id="rId17" Type="http://schemas.openxmlformats.org/officeDocument/2006/relationships/slide" Target="slide5.xml"/><Relationship Id="rId25" Type="http://schemas.openxmlformats.org/officeDocument/2006/relationships/slide" Target="slide68.xml"/><Relationship Id="rId33" Type="http://schemas.openxmlformats.org/officeDocument/2006/relationships/slide" Target="slide72.xml"/><Relationship Id="rId2" Type="http://schemas.openxmlformats.org/officeDocument/2006/relationships/audio" Target="../media/media4.wav"/><Relationship Id="rId16" Type="http://schemas.openxmlformats.org/officeDocument/2006/relationships/slide" Target="slide99.xml"/><Relationship Id="rId20" Type="http://schemas.openxmlformats.org/officeDocument/2006/relationships/image" Target="../media/image42.jpeg"/><Relationship Id="rId29" Type="http://schemas.openxmlformats.org/officeDocument/2006/relationships/slide" Target="slide70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6.xml"/><Relationship Id="rId24" Type="http://schemas.openxmlformats.org/officeDocument/2006/relationships/slide" Target="slide76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84.xml"/><Relationship Id="rId15" Type="http://schemas.openxmlformats.org/officeDocument/2006/relationships/slide" Target="slide93.xml"/><Relationship Id="rId23" Type="http://schemas.openxmlformats.org/officeDocument/2006/relationships/slide" Target="slide73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90.xml"/><Relationship Id="rId19" Type="http://schemas.openxmlformats.org/officeDocument/2006/relationships/image" Target="../media/image41.jpeg"/><Relationship Id="rId31" Type="http://schemas.openxmlformats.org/officeDocument/2006/relationships/slide" Target="slide77.xml"/><Relationship Id="rId4" Type="http://schemas.openxmlformats.org/officeDocument/2006/relationships/notesSlide" Target="../notesSlides/notesSlide10.xml"/><Relationship Id="rId9" Type="http://schemas.openxmlformats.org/officeDocument/2006/relationships/slide" Target="slide64.xml"/><Relationship Id="rId14" Type="http://schemas.openxmlformats.org/officeDocument/2006/relationships/slide" Target="slide87.xml"/><Relationship Id="rId22" Type="http://schemas.openxmlformats.org/officeDocument/2006/relationships/slide" Target="slide69.xml"/><Relationship Id="rId27" Type="http://schemas.openxmlformats.org/officeDocument/2006/relationships/slide" Target="slide75.xml"/><Relationship Id="rId30" Type="http://schemas.openxmlformats.org/officeDocument/2006/relationships/slide" Target="slide74.xml"/><Relationship Id="rId35" Type="http://schemas.openxmlformats.org/officeDocument/2006/relationships/image" Target="../media/image47.jpeg"/><Relationship Id="rId8" Type="http://schemas.openxmlformats.org/officeDocument/2006/relationships/slide" Target="slide67.xml"/><Relationship Id="rId3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" Target="slide8.xml"/><Relationship Id="rId7" Type="http://schemas.openxmlformats.org/officeDocument/2006/relationships/slide" Target="slide2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slide" Target="slide63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slide" Target="slide81.xml"/><Relationship Id="rId18" Type="http://schemas.openxmlformats.org/officeDocument/2006/relationships/image" Target="../media/image23.png"/><Relationship Id="rId26" Type="http://schemas.openxmlformats.org/officeDocument/2006/relationships/slide" Target="slide71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6.xml"/><Relationship Id="rId12" Type="http://schemas.openxmlformats.org/officeDocument/2006/relationships/slide" Target="slide78.xml"/><Relationship Id="rId17" Type="http://schemas.openxmlformats.org/officeDocument/2006/relationships/slide" Target="slide5.xml"/><Relationship Id="rId25" Type="http://schemas.openxmlformats.org/officeDocument/2006/relationships/slide" Target="slide68.xml"/><Relationship Id="rId33" Type="http://schemas.openxmlformats.org/officeDocument/2006/relationships/slide" Target="slide72.xml"/><Relationship Id="rId2" Type="http://schemas.openxmlformats.org/officeDocument/2006/relationships/audio" Target="../media/media4.wav"/><Relationship Id="rId16" Type="http://schemas.openxmlformats.org/officeDocument/2006/relationships/slide" Target="slide99.xml"/><Relationship Id="rId20" Type="http://schemas.openxmlformats.org/officeDocument/2006/relationships/image" Target="../media/image42.jpeg"/><Relationship Id="rId29" Type="http://schemas.openxmlformats.org/officeDocument/2006/relationships/slide" Target="slide70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6.xml"/><Relationship Id="rId24" Type="http://schemas.openxmlformats.org/officeDocument/2006/relationships/slide" Target="slide76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84.xml"/><Relationship Id="rId15" Type="http://schemas.openxmlformats.org/officeDocument/2006/relationships/slide" Target="slide93.xml"/><Relationship Id="rId23" Type="http://schemas.openxmlformats.org/officeDocument/2006/relationships/slide" Target="slide73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90.xml"/><Relationship Id="rId19" Type="http://schemas.openxmlformats.org/officeDocument/2006/relationships/image" Target="../media/image41.jpeg"/><Relationship Id="rId31" Type="http://schemas.openxmlformats.org/officeDocument/2006/relationships/slide" Target="slide77.xml"/><Relationship Id="rId4" Type="http://schemas.openxmlformats.org/officeDocument/2006/relationships/notesSlide" Target="../notesSlides/notesSlide11.xml"/><Relationship Id="rId9" Type="http://schemas.openxmlformats.org/officeDocument/2006/relationships/slide" Target="slide64.xml"/><Relationship Id="rId14" Type="http://schemas.openxmlformats.org/officeDocument/2006/relationships/slide" Target="slide87.xml"/><Relationship Id="rId22" Type="http://schemas.openxmlformats.org/officeDocument/2006/relationships/slide" Target="slide69.xml"/><Relationship Id="rId27" Type="http://schemas.openxmlformats.org/officeDocument/2006/relationships/slide" Target="slide75.xml"/><Relationship Id="rId30" Type="http://schemas.openxmlformats.org/officeDocument/2006/relationships/slide" Target="slide74.xml"/><Relationship Id="rId35" Type="http://schemas.openxmlformats.org/officeDocument/2006/relationships/image" Target="../media/image47.jpeg"/><Relationship Id="rId8" Type="http://schemas.openxmlformats.org/officeDocument/2006/relationships/slide" Target="slide67.xml"/><Relationship Id="rId3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slide" Target="slide81.xml"/><Relationship Id="rId18" Type="http://schemas.openxmlformats.org/officeDocument/2006/relationships/image" Target="../media/image23.png"/><Relationship Id="rId26" Type="http://schemas.openxmlformats.org/officeDocument/2006/relationships/slide" Target="slide71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6.xml"/><Relationship Id="rId12" Type="http://schemas.openxmlformats.org/officeDocument/2006/relationships/slide" Target="slide78.xml"/><Relationship Id="rId17" Type="http://schemas.openxmlformats.org/officeDocument/2006/relationships/slide" Target="slide5.xml"/><Relationship Id="rId25" Type="http://schemas.openxmlformats.org/officeDocument/2006/relationships/slide" Target="slide68.xml"/><Relationship Id="rId33" Type="http://schemas.openxmlformats.org/officeDocument/2006/relationships/slide" Target="slide72.xml"/><Relationship Id="rId2" Type="http://schemas.openxmlformats.org/officeDocument/2006/relationships/audio" Target="../media/media4.wav"/><Relationship Id="rId16" Type="http://schemas.openxmlformats.org/officeDocument/2006/relationships/slide" Target="slide99.xml"/><Relationship Id="rId20" Type="http://schemas.openxmlformats.org/officeDocument/2006/relationships/image" Target="../media/image42.jpeg"/><Relationship Id="rId29" Type="http://schemas.openxmlformats.org/officeDocument/2006/relationships/slide" Target="slide70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6.xml"/><Relationship Id="rId24" Type="http://schemas.openxmlformats.org/officeDocument/2006/relationships/slide" Target="slide76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84.xml"/><Relationship Id="rId15" Type="http://schemas.openxmlformats.org/officeDocument/2006/relationships/slide" Target="slide93.xml"/><Relationship Id="rId23" Type="http://schemas.openxmlformats.org/officeDocument/2006/relationships/slide" Target="slide73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90.xml"/><Relationship Id="rId19" Type="http://schemas.openxmlformats.org/officeDocument/2006/relationships/image" Target="../media/image41.jpeg"/><Relationship Id="rId31" Type="http://schemas.openxmlformats.org/officeDocument/2006/relationships/slide" Target="slide77.xml"/><Relationship Id="rId4" Type="http://schemas.openxmlformats.org/officeDocument/2006/relationships/notesSlide" Target="../notesSlides/notesSlide12.xml"/><Relationship Id="rId9" Type="http://schemas.openxmlformats.org/officeDocument/2006/relationships/slide" Target="slide64.xml"/><Relationship Id="rId14" Type="http://schemas.openxmlformats.org/officeDocument/2006/relationships/slide" Target="slide87.xml"/><Relationship Id="rId22" Type="http://schemas.openxmlformats.org/officeDocument/2006/relationships/slide" Target="slide69.xml"/><Relationship Id="rId27" Type="http://schemas.openxmlformats.org/officeDocument/2006/relationships/slide" Target="slide75.xml"/><Relationship Id="rId30" Type="http://schemas.openxmlformats.org/officeDocument/2006/relationships/slide" Target="slide74.xml"/><Relationship Id="rId35" Type="http://schemas.openxmlformats.org/officeDocument/2006/relationships/image" Target="../media/image47.jpeg"/><Relationship Id="rId8" Type="http://schemas.openxmlformats.org/officeDocument/2006/relationships/slide" Target="slide67.xml"/><Relationship Id="rId3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3" Type="http://schemas.openxmlformats.org/officeDocument/2006/relationships/slide" Target="slide81.xml"/><Relationship Id="rId18" Type="http://schemas.openxmlformats.org/officeDocument/2006/relationships/image" Target="../media/image23.png"/><Relationship Id="rId26" Type="http://schemas.openxmlformats.org/officeDocument/2006/relationships/slide" Target="slide71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6.xml"/><Relationship Id="rId12" Type="http://schemas.openxmlformats.org/officeDocument/2006/relationships/slide" Target="slide78.xml"/><Relationship Id="rId17" Type="http://schemas.openxmlformats.org/officeDocument/2006/relationships/slide" Target="slide5.xml"/><Relationship Id="rId25" Type="http://schemas.openxmlformats.org/officeDocument/2006/relationships/slide" Target="slide68.xml"/><Relationship Id="rId33" Type="http://schemas.openxmlformats.org/officeDocument/2006/relationships/slide" Target="slide72.xml"/><Relationship Id="rId2" Type="http://schemas.openxmlformats.org/officeDocument/2006/relationships/audio" Target="../media/media4.wav"/><Relationship Id="rId16" Type="http://schemas.openxmlformats.org/officeDocument/2006/relationships/slide" Target="slide99.xml"/><Relationship Id="rId20" Type="http://schemas.openxmlformats.org/officeDocument/2006/relationships/image" Target="../media/image42.jpeg"/><Relationship Id="rId29" Type="http://schemas.openxmlformats.org/officeDocument/2006/relationships/slide" Target="slide70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6.xml"/><Relationship Id="rId24" Type="http://schemas.openxmlformats.org/officeDocument/2006/relationships/slide" Target="slide76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84.xml"/><Relationship Id="rId15" Type="http://schemas.openxmlformats.org/officeDocument/2006/relationships/slide" Target="slide93.xml"/><Relationship Id="rId23" Type="http://schemas.openxmlformats.org/officeDocument/2006/relationships/slide" Target="slide73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90.xml"/><Relationship Id="rId19" Type="http://schemas.openxmlformats.org/officeDocument/2006/relationships/image" Target="../media/image41.jpeg"/><Relationship Id="rId31" Type="http://schemas.openxmlformats.org/officeDocument/2006/relationships/slide" Target="slide77.xml"/><Relationship Id="rId4" Type="http://schemas.openxmlformats.org/officeDocument/2006/relationships/notesSlide" Target="../notesSlides/notesSlide13.xml"/><Relationship Id="rId9" Type="http://schemas.openxmlformats.org/officeDocument/2006/relationships/slide" Target="slide64.xml"/><Relationship Id="rId14" Type="http://schemas.openxmlformats.org/officeDocument/2006/relationships/slide" Target="slide87.xml"/><Relationship Id="rId22" Type="http://schemas.openxmlformats.org/officeDocument/2006/relationships/slide" Target="slide69.xml"/><Relationship Id="rId27" Type="http://schemas.openxmlformats.org/officeDocument/2006/relationships/slide" Target="slide75.xml"/><Relationship Id="rId30" Type="http://schemas.openxmlformats.org/officeDocument/2006/relationships/slide" Target="slide74.xml"/><Relationship Id="rId35" Type="http://schemas.openxmlformats.org/officeDocument/2006/relationships/image" Target="../media/image47.jpeg"/><Relationship Id="rId8" Type="http://schemas.openxmlformats.org/officeDocument/2006/relationships/slide" Target="slide67.xml"/><Relationship Id="rId3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slide" Target="slide81.xml"/><Relationship Id="rId18" Type="http://schemas.openxmlformats.org/officeDocument/2006/relationships/image" Target="../media/image23.png"/><Relationship Id="rId26" Type="http://schemas.openxmlformats.org/officeDocument/2006/relationships/slide" Target="slide71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6.xml"/><Relationship Id="rId12" Type="http://schemas.openxmlformats.org/officeDocument/2006/relationships/slide" Target="slide78.xml"/><Relationship Id="rId17" Type="http://schemas.openxmlformats.org/officeDocument/2006/relationships/slide" Target="slide5.xml"/><Relationship Id="rId25" Type="http://schemas.openxmlformats.org/officeDocument/2006/relationships/slide" Target="slide68.xml"/><Relationship Id="rId33" Type="http://schemas.openxmlformats.org/officeDocument/2006/relationships/slide" Target="slide72.xml"/><Relationship Id="rId2" Type="http://schemas.openxmlformats.org/officeDocument/2006/relationships/audio" Target="../media/media4.wav"/><Relationship Id="rId16" Type="http://schemas.openxmlformats.org/officeDocument/2006/relationships/slide" Target="slide99.xml"/><Relationship Id="rId20" Type="http://schemas.openxmlformats.org/officeDocument/2006/relationships/image" Target="../media/image42.jpeg"/><Relationship Id="rId29" Type="http://schemas.openxmlformats.org/officeDocument/2006/relationships/slide" Target="slide70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6.xml"/><Relationship Id="rId24" Type="http://schemas.openxmlformats.org/officeDocument/2006/relationships/slide" Target="slide76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84.xml"/><Relationship Id="rId15" Type="http://schemas.openxmlformats.org/officeDocument/2006/relationships/slide" Target="slide93.xml"/><Relationship Id="rId23" Type="http://schemas.openxmlformats.org/officeDocument/2006/relationships/slide" Target="slide73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90.xml"/><Relationship Id="rId19" Type="http://schemas.openxmlformats.org/officeDocument/2006/relationships/image" Target="../media/image41.jpeg"/><Relationship Id="rId31" Type="http://schemas.openxmlformats.org/officeDocument/2006/relationships/slide" Target="slide77.xml"/><Relationship Id="rId4" Type="http://schemas.openxmlformats.org/officeDocument/2006/relationships/notesSlide" Target="../notesSlides/notesSlide14.xml"/><Relationship Id="rId9" Type="http://schemas.openxmlformats.org/officeDocument/2006/relationships/slide" Target="slide64.xml"/><Relationship Id="rId14" Type="http://schemas.openxmlformats.org/officeDocument/2006/relationships/slide" Target="slide87.xml"/><Relationship Id="rId22" Type="http://schemas.openxmlformats.org/officeDocument/2006/relationships/slide" Target="slide69.xml"/><Relationship Id="rId27" Type="http://schemas.openxmlformats.org/officeDocument/2006/relationships/slide" Target="slide75.xml"/><Relationship Id="rId30" Type="http://schemas.openxmlformats.org/officeDocument/2006/relationships/slide" Target="slide74.xml"/><Relationship Id="rId35" Type="http://schemas.openxmlformats.org/officeDocument/2006/relationships/image" Target="../media/image47.jpeg"/><Relationship Id="rId8" Type="http://schemas.openxmlformats.org/officeDocument/2006/relationships/slide" Target="slide67.xml"/><Relationship Id="rId3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3" Type="http://schemas.openxmlformats.org/officeDocument/2006/relationships/slide" Target="slide81.xml"/><Relationship Id="rId18" Type="http://schemas.openxmlformats.org/officeDocument/2006/relationships/image" Target="../media/image23.png"/><Relationship Id="rId26" Type="http://schemas.openxmlformats.org/officeDocument/2006/relationships/slide" Target="slide71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6.xml"/><Relationship Id="rId12" Type="http://schemas.openxmlformats.org/officeDocument/2006/relationships/slide" Target="slide78.xml"/><Relationship Id="rId17" Type="http://schemas.openxmlformats.org/officeDocument/2006/relationships/slide" Target="slide5.xml"/><Relationship Id="rId25" Type="http://schemas.openxmlformats.org/officeDocument/2006/relationships/slide" Target="slide68.xml"/><Relationship Id="rId33" Type="http://schemas.openxmlformats.org/officeDocument/2006/relationships/slide" Target="slide72.xml"/><Relationship Id="rId2" Type="http://schemas.openxmlformats.org/officeDocument/2006/relationships/audio" Target="../media/media4.wav"/><Relationship Id="rId16" Type="http://schemas.openxmlformats.org/officeDocument/2006/relationships/slide" Target="slide99.xml"/><Relationship Id="rId20" Type="http://schemas.openxmlformats.org/officeDocument/2006/relationships/image" Target="../media/image42.jpeg"/><Relationship Id="rId29" Type="http://schemas.openxmlformats.org/officeDocument/2006/relationships/slide" Target="slide70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6.xml"/><Relationship Id="rId24" Type="http://schemas.openxmlformats.org/officeDocument/2006/relationships/slide" Target="slide76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84.xml"/><Relationship Id="rId15" Type="http://schemas.openxmlformats.org/officeDocument/2006/relationships/slide" Target="slide93.xml"/><Relationship Id="rId23" Type="http://schemas.openxmlformats.org/officeDocument/2006/relationships/slide" Target="slide73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90.xml"/><Relationship Id="rId19" Type="http://schemas.openxmlformats.org/officeDocument/2006/relationships/image" Target="../media/image41.jpeg"/><Relationship Id="rId31" Type="http://schemas.openxmlformats.org/officeDocument/2006/relationships/slide" Target="slide77.xml"/><Relationship Id="rId4" Type="http://schemas.openxmlformats.org/officeDocument/2006/relationships/notesSlide" Target="../notesSlides/notesSlide15.xml"/><Relationship Id="rId9" Type="http://schemas.openxmlformats.org/officeDocument/2006/relationships/slide" Target="slide64.xml"/><Relationship Id="rId14" Type="http://schemas.openxmlformats.org/officeDocument/2006/relationships/slide" Target="slide87.xml"/><Relationship Id="rId22" Type="http://schemas.openxmlformats.org/officeDocument/2006/relationships/slide" Target="slide69.xml"/><Relationship Id="rId27" Type="http://schemas.openxmlformats.org/officeDocument/2006/relationships/slide" Target="slide75.xml"/><Relationship Id="rId30" Type="http://schemas.openxmlformats.org/officeDocument/2006/relationships/slide" Target="slide74.xml"/><Relationship Id="rId35" Type="http://schemas.openxmlformats.org/officeDocument/2006/relationships/image" Target="../media/image47.jpeg"/><Relationship Id="rId8" Type="http://schemas.openxmlformats.org/officeDocument/2006/relationships/slide" Target="slide67.xml"/><Relationship Id="rId3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3" Type="http://schemas.openxmlformats.org/officeDocument/2006/relationships/slide" Target="slide81.xml"/><Relationship Id="rId18" Type="http://schemas.openxmlformats.org/officeDocument/2006/relationships/image" Target="../media/image23.png"/><Relationship Id="rId26" Type="http://schemas.openxmlformats.org/officeDocument/2006/relationships/slide" Target="slide71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6.xml"/><Relationship Id="rId12" Type="http://schemas.openxmlformats.org/officeDocument/2006/relationships/slide" Target="slide78.xml"/><Relationship Id="rId17" Type="http://schemas.openxmlformats.org/officeDocument/2006/relationships/slide" Target="slide5.xml"/><Relationship Id="rId25" Type="http://schemas.openxmlformats.org/officeDocument/2006/relationships/slide" Target="slide68.xml"/><Relationship Id="rId33" Type="http://schemas.openxmlformats.org/officeDocument/2006/relationships/slide" Target="slide72.xml"/><Relationship Id="rId2" Type="http://schemas.openxmlformats.org/officeDocument/2006/relationships/audio" Target="../media/media4.wav"/><Relationship Id="rId16" Type="http://schemas.openxmlformats.org/officeDocument/2006/relationships/slide" Target="slide99.xml"/><Relationship Id="rId20" Type="http://schemas.openxmlformats.org/officeDocument/2006/relationships/image" Target="../media/image42.jpeg"/><Relationship Id="rId29" Type="http://schemas.openxmlformats.org/officeDocument/2006/relationships/slide" Target="slide70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6.xml"/><Relationship Id="rId24" Type="http://schemas.openxmlformats.org/officeDocument/2006/relationships/slide" Target="slide76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84.xml"/><Relationship Id="rId15" Type="http://schemas.openxmlformats.org/officeDocument/2006/relationships/slide" Target="slide93.xml"/><Relationship Id="rId23" Type="http://schemas.openxmlformats.org/officeDocument/2006/relationships/slide" Target="slide73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90.xml"/><Relationship Id="rId19" Type="http://schemas.openxmlformats.org/officeDocument/2006/relationships/image" Target="../media/image41.jpeg"/><Relationship Id="rId31" Type="http://schemas.openxmlformats.org/officeDocument/2006/relationships/slide" Target="slide77.xml"/><Relationship Id="rId4" Type="http://schemas.openxmlformats.org/officeDocument/2006/relationships/notesSlide" Target="../notesSlides/notesSlide16.xml"/><Relationship Id="rId9" Type="http://schemas.openxmlformats.org/officeDocument/2006/relationships/slide" Target="slide64.xml"/><Relationship Id="rId14" Type="http://schemas.openxmlformats.org/officeDocument/2006/relationships/slide" Target="slide87.xml"/><Relationship Id="rId22" Type="http://schemas.openxmlformats.org/officeDocument/2006/relationships/slide" Target="slide69.xml"/><Relationship Id="rId27" Type="http://schemas.openxmlformats.org/officeDocument/2006/relationships/slide" Target="slide75.xml"/><Relationship Id="rId30" Type="http://schemas.openxmlformats.org/officeDocument/2006/relationships/slide" Target="slide74.xml"/><Relationship Id="rId35" Type="http://schemas.openxmlformats.org/officeDocument/2006/relationships/image" Target="../media/image47.jpeg"/><Relationship Id="rId8" Type="http://schemas.openxmlformats.org/officeDocument/2006/relationships/slide" Target="slide67.xml"/><Relationship Id="rId3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3" Type="http://schemas.openxmlformats.org/officeDocument/2006/relationships/slide" Target="slide81.xml"/><Relationship Id="rId18" Type="http://schemas.openxmlformats.org/officeDocument/2006/relationships/image" Target="../media/image23.png"/><Relationship Id="rId26" Type="http://schemas.openxmlformats.org/officeDocument/2006/relationships/slide" Target="slide71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6.xml"/><Relationship Id="rId12" Type="http://schemas.openxmlformats.org/officeDocument/2006/relationships/slide" Target="slide78.xml"/><Relationship Id="rId17" Type="http://schemas.openxmlformats.org/officeDocument/2006/relationships/slide" Target="slide5.xml"/><Relationship Id="rId25" Type="http://schemas.openxmlformats.org/officeDocument/2006/relationships/slide" Target="slide68.xml"/><Relationship Id="rId33" Type="http://schemas.openxmlformats.org/officeDocument/2006/relationships/slide" Target="slide72.xml"/><Relationship Id="rId2" Type="http://schemas.openxmlformats.org/officeDocument/2006/relationships/audio" Target="../media/media4.wav"/><Relationship Id="rId16" Type="http://schemas.openxmlformats.org/officeDocument/2006/relationships/slide" Target="slide99.xml"/><Relationship Id="rId20" Type="http://schemas.openxmlformats.org/officeDocument/2006/relationships/image" Target="../media/image42.jpeg"/><Relationship Id="rId29" Type="http://schemas.openxmlformats.org/officeDocument/2006/relationships/slide" Target="slide70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6.xml"/><Relationship Id="rId24" Type="http://schemas.openxmlformats.org/officeDocument/2006/relationships/slide" Target="slide76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84.xml"/><Relationship Id="rId15" Type="http://schemas.openxmlformats.org/officeDocument/2006/relationships/slide" Target="slide93.xml"/><Relationship Id="rId23" Type="http://schemas.openxmlformats.org/officeDocument/2006/relationships/slide" Target="slide73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90.xml"/><Relationship Id="rId19" Type="http://schemas.openxmlformats.org/officeDocument/2006/relationships/image" Target="../media/image41.jpeg"/><Relationship Id="rId31" Type="http://schemas.openxmlformats.org/officeDocument/2006/relationships/slide" Target="slide77.xml"/><Relationship Id="rId4" Type="http://schemas.openxmlformats.org/officeDocument/2006/relationships/notesSlide" Target="../notesSlides/notesSlide17.xml"/><Relationship Id="rId9" Type="http://schemas.openxmlformats.org/officeDocument/2006/relationships/slide" Target="slide64.xml"/><Relationship Id="rId14" Type="http://schemas.openxmlformats.org/officeDocument/2006/relationships/slide" Target="slide87.xml"/><Relationship Id="rId22" Type="http://schemas.openxmlformats.org/officeDocument/2006/relationships/slide" Target="slide69.xml"/><Relationship Id="rId27" Type="http://schemas.openxmlformats.org/officeDocument/2006/relationships/slide" Target="slide75.xml"/><Relationship Id="rId30" Type="http://schemas.openxmlformats.org/officeDocument/2006/relationships/slide" Target="slide74.xml"/><Relationship Id="rId35" Type="http://schemas.openxmlformats.org/officeDocument/2006/relationships/image" Target="../media/image47.jpeg"/><Relationship Id="rId8" Type="http://schemas.openxmlformats.org/officeDocument/2006/relationships/slide" Target="slide67.xml"/><Relationship Id="rId3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3" Type="http://schemas.openxmlformats.org/officeDocument/2006/relationships/slide" Target="slide81.xml"/><Relationship Id="rId18" Type="http://schemas.openxmlformats.org/officeDocument/2006/relationships/image" Target="../media/image23.png"/><Relationship Id="rId26" Type="http://schemas.openxmlformats.org/officeDocument/2006/relationships/slide" Target="slide71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6.xml"/><Relationship Id="rId12" Type="http://schemas.openxmlformats.org/officeDocument/2006/relationships/slide" Target="slide78.xml"/><Relationship Id="rId17" Type="http://schemas.openxmlformats.org/officeDocument/2006/relationships/slide" Target="slide5.xml"/><Relationship Id="rId25" Type="http://schemas.openxmlformats.org/officeDocument/2006/relationships/slide" Target="slide68.xml"/><Relationship Id="rId33" Type="http://schemas.openxmlformats.org/officeDocument/2006/relationships/slide" Target="slide72.xml"/><Relationship Id="rId2" Type="http://schemas.openxmlformats.org/officeDocument/2006/relationships/audio" Target="../media/media4.wav"/><Relationship Id="rId16" Type="http://schemas.openxmlformats.org/officeDocument/2006/relationships/slide" Target="slide99.xml"/><Relationship Id="rId20" Type="http://schemas.openxmlformats.org/officeDocument/2006/relationships/image" Target="../media/image42.jpeg"/><Relationship Id="rId29" Type="http://schemas.openxmlformats.org/officeDocument/2006/relationships/slide" Target="slide70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6.xml"/><Relationship Id="rId24" Type="http://schemas.openxmlformats.org/officeDocument/2006/relationships/slide" Target="slide76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84.xml"/><Relationship Id="rId15" Type="http://schemas.openxmlformats.org/officeDocument/2006/relationships/slide" Target="slide93.xml"/><Relationship Id="rId23" Type="http://schemas.openxmlformats.org/officeDocument/2006/relationships/slide" Target="slide73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90.xml"/><Relationship Id="rId19" Type="http://schemas.openxmlformats.org/officeDocument/2006/relationships/image" Target="../media/image41.jpeg"/><Relationship Id="rId31" Type="http://schemas.openxmlformats.org/officeDocument/2006/relationships/slide" Target="slide77.xml"/><Relationship Id="rId4" Type="http://schemas.openxmlformats.org/officeDocument/2006/relationships/notesSlide" Target="../notesSlides/notesSlide18.xml"/><Relationship Id="rId9" Type="http://schemas.openxmlformats.org/officeDocument/2006/relationships/slide" Target="slide64.xml"/><Relationship Id="rId14" Type="http://schemas.openxmlformats.org/officeDocument/2006/relationships/slide" Target="slide87.xml"/><Relationship Id="rId22" Type="http://schemas.openxmlformats.org/officeDocument/2006/relationships/slide" Target="slide69.xml"/><Relationship Id="rId27" Type="http://schemas.openxmlformats.org/officeDocument/2006/relationships/slide" Target="slide75.xml"/><Relationship Id="rId30" Type="http://schemas.openxmlformats.org/officeDocument/2006/relationships/slide" Target="slide74.xml"/><Relationship Id="rId35" Type="http://schemas.openxmlformats.org/officeDocument/2006/relationships/image" Target="../media/image47.jpeg"/><Relationship Id="rId8" Type="http://schemas.openxmlformats.org/officeDocument/2006/relationships/slide" Target="slide67.xml"/><Relationship Id="rId3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3" Type="http://schemas.openxmlformats.org/officeDocument/2006/relationships/slide" Target="slide81.xml"/><Relationship Id="rId18" Type="http://schemas.openxmlformats.org/officeDocument/2006/relationships/image" Target="../media/image23.png"/><Relationship Id="rId26" Type="http://schemas.openxmlformats.org/officeDocument/2006/relationships/slide" Target="slide71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6.xml"/><Relationship Id="rId12" Type="http://schemas.openxmlformats.org/officeDocument/2006/relationships/slide" Target="slide78.xml"/><Relationship Id="rId17" Type="http://schemas.openxmlformats.org/officeDocument/2006/relationships/slide" Target="slide5.xml"/><Relationship Id="rId25" Type="http://schemas.openxmlformats.org/officeDocument/2006/relationships/slide" Target="slide68.xml"/><Relationship Id="rId33" Type="http://schemas.openxmlformats.org/officeDocument/2006/relationships/slide" Target="slide72.xml"/><Relationship Id="rId2" Type="http://schemas.openxmlformats.org/officeDocument/2006/relationships/audio" Target="../media/media4.wav"/><Relationship Id="rId16" Type="http://schemas.openxmlformats.org/officeDocument/2006/relationships/slide" Target="slide99.xml"/><Relationship Id="rId20" Type="http://schemas.openxmlformats.org/officeDocument/2006/relationships/image" Target="../media/image42.jpeg"/><Relationship Id="rId29" Type="http://schemas.openxmlformats.org/officeDocument/2006/relationships/slide" Target="slide70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6.xml"/><Relationship Id="rId24" Type="http://schemas.openxmlformats.org/officeDocument/2006/relationships/slide" Target="slide76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84.xml"/><Relationship Id="rId15" Type="http://schemas.openxmlformats.org/officeDocument/2006/relationships/slide" Target="slide93.xml"/><Relationship Id="rId23" Type="http://schemas.openxmlformats.org/officeDocument/2006/relationships/slide" Target="slide73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90.xml"/><Relationship Id="rId19" Type="http://schemas.openxmlformats.org/officeDocument/2006/relationships/image" Target="../media/image41.jpeg"/><Relationship Id="rId31" Type="http://schemas.openxmlformats.org/officeDocument/2006/relationships/slide" Target="slide77.xml"/><Relationship Id="rId4" Type="http://schemas.openxmlformats.org/officeDocument/2006/relationships/notesSlide" Target="../notesSlides/notesSlide19.xml"/><Relationship Id="rId9" Type="http://schemas.openxmlformats.org/officeDocument/2006/relationships/slide" Target="slide64.xml"/><Relationship Id="rId14" Type="http://schemas.openxmlformats.org/officeDocument/2006/relationships/slide" Target="slide87.xml"/><Relationship Id="rId22" Type="http://schemas.openxmlformats.org/officeDocument/2006/relationships/slide" Target="slide69.xml"/><Relationship Id="rId27" Type="http://schemas.openxmlformats.org/officeDocument/2006/relationships/slide" Target="slide75.xml"/><Relationship Id="rId30" Type="http://schemas.openxmlformats.org/officeDocument/2006/relationships/slide" Target="slide74.xml"/><Relationship Id="rId35" Type="http://schemas.openxmlformats.org/officeDocument/2006/relationships/image" Target="../media/image47.jpeg"/><Relationship Id="rId8" Type="http://schemas.openxmlformats.org/officeDocument/2006/relationships/slide" Target="slide67.xml"/><Relationship Id="rId3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3" Type="http://schemas.openxmlformats.org/officeDocument/2006/relationships/slide" Target="slide81.xml"/><Relationship Id="rId18" Type="http://schemas.openxmlformats.org/officeDocument/2006/relationships/image" Target="../media/image23.png"/><Relationship Id="rId26" Type="http://schemas.openxmlformats.org/officeDocument/2006/relationships/slide" Target="slide71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6.xml"/><Relationship Id="rId12" Type="http://schemas.openxmlformats.org/officeDocument/2006/relationships/slide" Target="slide78.xml"/><Relationship Id="rId17" Type="http://schemas.openxmlformats.org/officeDocument/2006/relationships/slide" Target="slide5.xml"/><Relationship Id="rId25" Type="http://schemas.openxmlformats.org/officeDocument/2006/relationships/slide" Target="slide68.xml"/><Relationship Id="rId33" Type="http://schemas.openxmlformats.org/officeDocument/2006/relationships/slide" Target="slide72.xml"/><Relationship Id="rId2" Type="http://schemas.openxmlformats.org/officeDocument/2006/relationships/audio" Target="../media/media4.wav"/><Relationship Id="rId16" Type="http://schemas.openxmlformats.org/officeDocument/2006/relationships/slide" Target="slide99.xml"/><Relationship Id="rId20" Type="http://schemas.openxmlformats.org/officeDocument/2006/relationships/image" Target="../media/image42.jpeg"/><Relationship Id="rId29" Type="http://schemas.openxmlformats.org/officeDocument/2006/relationships/slide" Target="slide70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6.xml"/><Relationship Id="rId24" Type="http://schemas.openxmlformats.org/officeDocument/2006/relationships/slide" Target="slide76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84.xml"/><Relationship Id="rId15" Type="http://schemas.openxmlformats.org/officeDocument/2006/relationships/slide" Target="slide93.xml"/><Relationship Id="rId23" Type="http://schemas.openxmlformats.org/officeDocument/2006/relationships/slide" Target="slide73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90.xml"/><Relationship Id="rId19" Type="http://schemas.openxmlformats.org/officeDocument/2006/relationships/image" Target="../media/image41.jpeg"/><Relationship Id="rId31" Type="http://schemas.openxmlformats.org/officeDocument/2006/relationships/slide" Target="slide77.xml"/><Relationship Id="rId4" Type="http://schemas.openxmlformats.org/officeDocument/2006/relationships/notesSlide" Target="../notesSlides/notesSlide20.xml"/><Relationship Id="rId9" Type="http://schemas.openxmlformats.org/officeDocument/2006/relationships/slide" Target="slide64.xml"/><Relationship Id="rId14" Type="http://schemas.openxmlformats.org/officeDocument/2006/relationships/slide" Target="slide87.xml"/><Relationship Id="rId22" Type="http://schemas.openxmlformats.org/officeDocument/2006/relationships/slide" Target="slide69.xml"/><Relationship Id="rId27" Type="http://schemas.openxmlformats.org/officeDocument/2006/relationships/slide" Target="slide75.xml"/><Relationship Id="rId30" Type="http://schemas.openxmlformats.org/officeDocument/2006/relationships/slide" Target="slide74.xml"/><Relationship Id="rId35" Type="http://schemas.openxmlformats.org/officeDocument/2006/relationships/image" Target="../media/image47.jpeg"/><Relationship Id="rId8" Type="http://schemas.openxmlformats.org/officeDocument/2006/relationships/slide" Target="slide67.xml"/><Relationship Id="rId3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12" Type="http://schemas.openxmlformats.org/officeDocument/2006/relationships/slide" Target="slide10.xml"/><Relationship Id="rId17" Type="http://schemas.openxmlformats.org/officeDocument/2006/relationships/image" Target="../media/image12.png"/><Relationship Id="rId2" Type="http://schemas.openxmlformats.org/officeDocument/2006/relationships/audio" Target="../media/media2.wav"/><Relationship Id="rId16" Type="http://schemas.openxmlformats.org/officeDocument/2006/relationships/slide" Target="slide13.xml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10" Type="http://schemas.openxmlformats.org/officeDocument/2006/relationships/slide" Target="slide11.xml"/><Relationship Id="rId4" Type="http://schemas.openxmlformats.org/officeDocument/2006/relationships/slide" Target="slide5.xml"/><Relationship Id="rId9" Type="http://schemas.openxmlformats.org/officeDocument/2006/relationships/image" Target="../media/image8.png"/><Relationship Id="rId14" Type="http://schemas.openxmlformats.org/officeDocument/2006/relationships/slide" Target="slide12.xml"/></Relationships>
</file>

<file path=ppt/slides/_rels/slide80.xml.rels><?xml version="1.0" encoding="UTF-8" standalone="yes"?>
<Relationships xmlns="http://schemas.openxmlformats.org/package/2006/relationships"><Relationship Id="rId13" Type="http://schemas.openxmlformats.org/officeDocument/2006/relationships/slide" Target="slide81.xml"/><Relationship Id="rId18" Type="http://schemas.openxmlformats.org/officeDocument/2006/relationships/image" Target="../media/image23.png"/><Relationship Id="rId26" Type="http://schemas.openxmlformats.org/officeDocument/2006/relationships/slide" Target="slide71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6.xml"/><Relationship Id="rId12" Type="http://schemas.openxmlformats.org/officeDocument/2006/relationships/slide" Target="slide78.xml"/><Relationship Id="rId17" Type="http://schemas.openxmlformats.org/officeDocument/2006/relationships/slide" Target="slide5.xml"/><Relationship Id="rId25" Type="http://schemas.openxmlformats.org/officeDocument/2006/relationships/slide" Target="slide68.xml"/><Relationship Id="rId33" Type="http://schemas.openxmlformats.org/officeDocument/2006/relationships/slide" Target="slide72.xml"/><Relationship Id="rId2" Type="http://schemas.openxmlformats.org/officeDocument/2006/relationships/audio" Target="../media/media4.wav"/><Relationship Id="rId16" Type="http://schemas.openxmlformats.org/officeDocument/2006/relationships/slide" Target="slide99.xml"/><Relationship Id="rId20" Type="http://schemas.openxmlformats.org/officeDocument/2006/relationships/image" Target="../media/image42.jpeg"/><Relationship Id="rId29" Type="http://schemas.openxmlformats.org/officeDocument/2006/relationships/slide" Target="slide70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6.xml"/><Relationship Id="rId24" Type="http://schemas.openxmlformats.org/officeDocument/2006/relationships/slide" Target="slide76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84.xml"/><Relationship Id="rId15" Type="http://schemas.openxmlformats.org/officeDocument/2006/relationships/slide" Target="slide93.xml"/><Relationship Id="rId23" Type="http://schemas.openxmlformats.org/officeDocument/2006/relationships/slide" Target="slide73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90.xml"/><Relationship Id="rId19" Type="http://schemas.openxmlformats.org/officeDocument/2006/relationships/image" Target="../media/image41.jpeg"/><Relationship Id="rId31" Type="http://schemas.openxmlformats.org/officeDocument/2006/relationships/slide" Target="slide77.xml"/><Relationship Id="rId4" Type="http://schemas.openxmlformats.org/officeDocument/2006/relationships/notesSlide" Target="../notesSlides/notesSlide21.xml"/><Relationship Id="rId9" Type="http://schemas.openxmlformats.org/officeDocument/2006/relationships/slide" Target="slide64.xml"/><Relationship Id="rId14" Type="http://schemas.openxmlformats.org/officeDocument/2006/relationships/slide" Target="slide87.xml"/><Relationship Id="rId22" Type="http://schemas.openxmlformats.org/officeDocument/2006/relationships/slide" Target="slide69.xml"/><Relationship Id="rId27" Type="http://schemas.openxmlformats.org/officeDocument/2006/relationships/slide" Target="slide75.xml"/><Relationship Id="rId30" Type="http://schemas.openxmlformats.org/officeDocument/2006/relationships/slide" Target="slide74.xml"/><Relationship Id="rId35" Type="http://schemas.openxmlformats.org/officeDocument/2006/relationships/image" Target="../media/image47.jpeg"/><Relationship Id="rId8" Type="http://schemas.openxmlformats.org/officeDocument/2006/relationships/slide" Target="slide67.xml"/><Relationship Id="rId3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3" Type="http://schemas.openxmlformats.org/officeDocument/2006/relationships/slide" Target="slide81.xml"/><Relationship Id="rId18" Type="http://schemas.openxmlformats.org/officeDocument/2006/relationships/image" Target="../media/image23.png"/><Relationship Id="rId26" Type="http://schemas.openxmlformats.org/officeDocument/2006/relationships/slide" Target="slide71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6.xml"/><Relationship Id="rId12" Type="http://schemas.openxmlformats.org/officeDocument/2006/relationships/slide" Target="slide78.xml"/><Relationship Id="rId17" Type="http://schemas.openxmlformats.org/officeDocument/2006/relationships/slide" Target="slide5.xml"/><Relationship Id="rId25" Type="http://schemas.openxmlformats.org/officeDocument/2006/relationships/slide" Target="slide68.xml"/><Relationship Id="rId33" Type="http://schemas.openxmlformats.org/officeDocument/2006/relationships/slide" Target="slide72.xml"/><Relationship Id="rId2" Type="http://schemas.openxmlformats.org/officeDocument/2006/relationships/audio" Target="../media/media4.wav"/><Relationship Id="rId16" Type="http://schemas.openxmlformats.org/officeDocument/2006/relationships/slide" Target="slide99.xml"/><Relationship Id="rId20" Type="http://schemas.openxmlformats.org/officeDocument/2006/relationships/image" Target="../media/image42.jpeg"/><Relationship Id="rId29" Type="http://schemas.openxmlformats.org/officeDocument/2006/relationships/slide" Target="slide70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6.xml"/><Relationship Id="rId24" Type="http://schemas.openxmlformats.org/officeDocument/2006/relationships/slide" Target="slide76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84.xml"/><Relationship Id="rId15" Type="http://schemas.openxmlformats.org/officeDocument/2006/relationships/slide" Target="slide93.xml"/><Relationship Id="rId23" Type="http://schemas.openxmlformats.org/officeDocument/2006/relationships/slide" Target="slide73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90.xml"/><Relationship Id="rId19" Type="http://schemas.openxmlformats.org/officeDocument/2006/relationships/image" Target="../media/image41.jpeg"/><Relationship Id="rId31" Type="http://schemas.openxmlformats.org/officeDocument/2006/relationships/slide" Target="slide77.xml"/><Relationship Id="rId4" Type="http://schemas.openxmlformats.org/officeDocument/2006/relationships/notesSlide" Target="../notesSlides/notesSlide22.xml"/><Relationship Id="rId9" Type="http://schemas.openxmlformats.org/officeDocument/2006/relationships/slide" Target="slide64.xml"/><Relationship Id="rId14" Type="http://schemas.openxmlformats.org/officeDocument/2006/relationships/slide" Target="slide87.xml"/><Relationship Id="rId22" Type="http://schemas.openxmlformats.org/officeDocument/2006/relationships/slide" Target="slide69.xml"/><Relationship Id="rId27" Type="http://schemas.openxmlformats.org/officeDocument/2006/relationships/slide" Target="slide75.xml"/><Relationship Id="rId30" Type="http://schemas.openxmlformats.org/officeDocument/2006/relationships/slide" Target="slide74.xml"/><Relationship Id="rId35" Type="http://schemas.openxmlformats.org/officeDocument/2006/relationships/image" Target="../media/image47.jpeg"/><Relationship Id="rId8" Type="http://schemas.openxmlformats.org/officeDocument/2006/relationships/slide" Target="slide67.xml"/><Relationship Id="rId3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3" Type="http://schemas.openxmlformats.org/officeDocument/2006/relationships/slide" Target="slide81.xml"/><Relationship Id="rId18" Type="http://schemas.openxmlformats.org/officeDocument/2006/relationships/image" Target="../media/image23.png"/><Relationship Id="rId26" Type="http://schemas.openxmlformats.org/officeDocument/2006/relationships/slide" Target="slide71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6.xml"/><Relationship Id="rId12" Type="http://schemas.openxmlformats.org/officeDocument/2006/relationships/slide" Target="slide78.xml"/><Relationship Id="rId17" Type="http://schemas.openxmlformats.org/officeDocument/2006/relationships/slide" Target="slide5.xml"/><Relationship Id="rId25" Type="http://schemas.openxmlformats.org/officeDocument/2006/relationships/slide" Target="slide68.xml"/><Relationship Id="rId33" Type="http://schemas.openxmlformats.org/officeDocument/2006/relationships/slide" Target="slide72.xml"/><Relationship Id="rId2" Type="http://schemas.openxmlformats.org/officeDocument/2006/relationships/audio" Target="../media/media4.wav"/><Relationship Id="rId16" Type="http://schemas.openxmlformats.org/officeDocument/2006/relationships/slide" Target="slide99.xml"/><Relationship Id="rId20" Type="http://schemas.openxmlformats.org/officeDocument/2006/relationships/image" Target="../media/image42.jpeg"/><Relationship Id="rId29" Type="http://schemas.openxmlformats.org/officeDocument/2006/relationships/slide" Target="slide70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6.xml"/><Relationship Id="rId24" Type="http://schemas.openxmlformats.org/officeDocument/2006/relationships/slide" Target="slide76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84.xml"/><Relationship Id="rId15" Type="http://schemas.openxmlformats.org/officeDocument/2006/relationships/slide" Target="slide93.xml"/><Relationship Id="rId23" Type="http://schemas.openxmlformats.org/officeDocument/2006/relationships/slide" Target="slide73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90.xml"/><Relationship Id="rId19" Type="http://schemas.openxmlformats.org/officeDocument/2006/relationships/image" Target="../media/image41.jpeg"/><Relationship Id="rId31" Type="http://schemas.openxmlformats.org/officeDocument/2006/relationships/slide" Target="slide77.xml"/><Relationship Id="rId4" Type="http://schemas.openxmlformats.org/officeDocument/2006/relationships/notesSlide" Target="../notesSlides/notesSlide23.xml"/><Relationship Id="rId9" Type="http://schemas.openxmlformats.org/officeDocument/2006/relationships/slide" Target="slide64.xml"/><Relationship Id="rId14" Type="http://schemas.openxmlformats.org/officeDocument/2006/relationships/slide" Target="slide87.xml"/><Relationship Id="rId22" Type="http://schemas.openxmlformats.org/officeDocument/2006/relationships/slide" Target="slide69.xml"/><Relationship Id="rId27" Type="http://schemas.openxmlformats.org/officeDocument/2006/relationships/slide" Target="slide75.xml"/><Relationship Id="rId30" Type="http://schemas.openxmlformats.org/officeDocument/2006/relationships/slide" Target="slide74.xml"/><Relationship Id="rId35" Type="http://schemas.openxmlformats.org/officeDocument/2006/relationships/image" Target="../media/image47.jpeg"/><Relationship Id="rId8" Type="http://schemas.openxmlformats.org/officeDocument/2006/relationships/slide" Target="slide67.xml"/><Relationship Id="rId3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3" Type="http://schemas.openxmlformats.org/officeDocument/2006/relationships/slide" Target="slide81.xml"/><Relationship Id="rId18" Type="http://schemas.openxmlformats.org/officeDocument/2006/relationships/image" Target="../media/image23.png"/><Relationship Id="rId26" Type="http://schemas.openxmlformats.org/officeDocument/2006/relationships/slide" Target="slide71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6.xml"/><Relationship Id="rId12" Type="http://schemas.openxmlformats.org/officeDocument/2006/relationships/slide" Target="slide78.xml"/><Relationship Id="rId17" Type="http://schemas.openxmlformats.org/officeDocument/2006/relationships/slide" Target="slide5.xml"/><Relationship Id="rId25" Type="http://schemas.openxmlformats.org/officeDocument/2006/relationships/slide" Target="slide68.xml"/><Relationship Id="rId33" Type="http://schemas.openxmlformats.org/officeDocument/2006/relationships/slide" Target="slide72.xml"/><Relationship Id="rId2" Type="http://schemas.openxmlformats.org/officeDocument/2006/relationships/audio" Target="../media/media4.wav"/><Relationship Id="rId16" Type="http://schemas.openxmlformats.org/officeDocument/2006/relationships/slide" Target="slide99.xml"/><Relationship Id="rId20" Type="http://schemas.openxmlformats.org/officeDocument/2006/relationships/image" Target="../media/image42.jpeg"/><Relationship Id="rId29" Type="http://schemas.openxmlformats.org/officeDocument/2006/relationships/slide" Target="slide70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6.xml"/><Relationship Id="rId24" Type="http://schemas.openxmlformats.org/officeDocument/2006/relationships/slide" Target="slide76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84.xml"/><Relationship Id="rId15" Type="http://schemas.openxmlformats.org/officeDocument/2006/relationships/slide" Target="slide93.xml"/><Relationship Id="rId23" Type="http://schemas.openxmlformats.org/officeDocument/2006/relationships/slide" Target="slide73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90.xml"/><Relationship Id="rId19" Type="http://schemas.openxmlformats.org/officeDocument/2006/relationships/image" Target="../media/image41.jpeg"/><Relationship Id="rId31" Type="http://schemas.openxmlformats.org/officeDocument/2006/relationships/slide" Target="slide77.xml"/><Relationship Id="rId4" Type="http://schemas.openxmlformats.org/officeDocument/2006/relationships/notesSlide" Target="../notesSlides/notesSlide24.xml"/><Relationship Id="rId9" Type="http://schemas.openxmlformats.org/officeDocument/2006/relationships/slide" Target="slide64.xml"/><Relationship Id="rId14" Type="http://schemas.openxmlformats.org/officeDocument/2006/relationships/slide" Target="slide87.xml"/><Relationship Id="rId22" Type="http://schemas.openxmlformats.org/officeDocument/2006/relationships/slide" Target="slide69.xml"/><Relationship Id="rId27" Type="http://schemas.openxmlformats.org/officeDocument/2006/relationships/slide" Target="slide75.xml"/><Relationship Id="rId30" Type="http://schemas.openxmlformats.org/officeDocument/2006/relationships/slide" Target="slide74.xml"/><Relationship Id="rId35" Type="http://schemas.openxmlformats.org/officeDocument/2006/relationships/image" Target="../media/image47.jpeg"/><Relationship Id="rId8" Type="http://schemas.openxmlformats.org/officeDocument/2006/relationships/slide" Target="slide67.xml"/><Relationship Id="rId3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3" Type="http://schemas.openxmlformats.org/officeDocument/2006/relationships/slide" Target="slide81.xml"/><Relationship Id="rId18" Type="http://schemas.openxmlformats.org/officeDocument/2006/relationships/image" Target="../media/image23.png"/><Relationship Id="rId26" Type="http://schemas.openxmlformats.org/officeDocument/2006/relationships/slide" Target="slide71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6.xml"/><Relationship Id="rId12" Type="http://schemas.openxmlformats.org/officeDocument/2006/relationships/slide" Target="slide78.xml"/><Relationship Id="rId17" Type="http://schemas.openxmlformats.org/officeDocument/2006/relationships/slide" Target="slide5.xml"/><Relationship Id="rId25" Type="http://schemas.openxmlformats.org/officeDocument/2006/relationships/slide" Target="slide68.xml"/><Relationship Id="rId33" Type="http://schemas.openxmlformats.org/officeDocument/2006/relationships/slide" Target="slide72.xml"/><Relationship Id="rId2" Type="http://schemas.openxmlformats.org/officeDocument/2006/relationships/audio" Target="../media/media4.wav"/><Relationship Id="rId16" Type="http://schemas.openxmlformats.org/officeDocument/2006/relationships/slide" Target="slide99.xml"/><Relationship Id="rId20" Type="http://schemas.openxmlformats.org/officeDocument/2006/relationships/image" Target="../media/image42.jpeg"/><Relationship Id="rId29" Type="http://schemas.openxmlformats.org/officeDocument/2006/relationships/slide" Target="slide70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6.xml"/><Relationship Id="rId24" Type="http://schemas.openxmlformats.org/officeDocument/2006/relationships/slide" Target="slide76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84.xml"/><Relationship Id="rId15" Type="http://schemas.openxmlformats.org/officeDocument/2006/relationships/slide" Target="slide93.xml"/><Relationship Id="rId23" Type="http://schemas.openxmlformats.org/officeDocument/2006/relationships/slide" Target="slide73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90.xml"/><Relationship Id="rId19" Type="http://schemas.openxmlformats.org/officeDocument/2006/relationships/image" Target="../media/image41.jpeg"/><Relationship Id="rId31" Type="http://schemas.openxmlformats.org/officeDocument/2006/relationships/slide" Target="slide77.xml"/><Relationship Id="rId4" Type="http://schemas.openxmlformats.org/officeDocument/2006/relationships/notesSlide" Target="../notesSlides/notesSlide25.xml"/><Relationship Id="rId9" Type="http://schemas.openxmlformats.org/officeDocument/2006/relationships/slide" Target="slide64.xml"/><Relationship Id="rId14" Type="http://schemas.openxmlformats.org/officeDocument/2006/relationships/slide" Target="slide87.xml"/><Relationship Id="rId22" Type="http://schemas.openxmlformats.org/officeDocument/2006/relationships/slide" Target="slide69.xml"/><Relationship Id="rId27" Type="http://schemas.openxmlformats.org/officeDocument/2006/relationships/slide" Target="slide75.xml"/><Relationship Id="rId30" Type="http://schemas.openxmlformats.org/officeDocument/2006/relationships/slide" Target="slide74.xml"/><Relationship Id="rId35" Type="http://schemas.openxmlformats.org/officeDocument/2006/relationships/image" Target="../media/image47.jpeg"/><Relationship Id="rId8" Type="http://schemas.openxmlformats.org/officeDocument/2006/relationships/slide" Target="slide67.xml"/><Relationship Id="rId3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3" Type="http://schemas.openxmlformats.org/officeDocument/2006/relationships/slide" Target="slide81.xml"/><Relationship Id="rId18" Type="http://schemas.openxmlformats.org/officeDocument/2006/relationships/image" Target="../media/image23.png"/><Relationship Id="rId26" Type="http://schemas.openxmlformats.org/officeDocument/2006/relationships/slide" Target="slide71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6.xml"/><Relationship Id="rId12" Type="http://schemas.openxmlformats.org/officeDocument/2006/relationships/slide" Target="slide78.xml"/><Relationship Id="rId17" Type="http://schemas.openxmlformats.org/officeDocument/2006/relationships/slide" Target="slide5.xml"/><Relationship Id="rId25" Type="http://schemas.openxmlformats.org/officeDocument/2006/relationships/slide" Target="slide68.xml"/><Relationship Id="rId33" Type="http://schemas.openxmlformats.org/officeDocument/2006/relationships/slide" Target="slide72.xml"/><Relationship Id="rId2" Type="http://schemas.openxmlformats.org/officeDocument/2006/relationships/audio" Target="../media/media4.wav"/><Relationship Id="rId16" Type="http://schemas.openxmlformats.org/officeDocument/2006/relationships/slide" Target="slide99.xml"/><Relationship Id="rId20" Type="http://schemas.openxmlformats.org/officeDocument/2006/relationships/image" Target="../media/image42.jpeg"/><Relationship Id="rId29" Type="http://schemas.openxmlformats.org/officeDocument/2006/relationships/slide" Target="slide70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6.xml"/><Relationship Id="rId24" Type="http://schemas.openxmlformats.org/officeDocument/2006/relationships/slide" Target="slide76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84.xml"/><Relationship Id="rId15" Type="http://schemas.openxmlformats.org/officeDocument/2006/relationships/slide" Target="slide93.xml"/><Relationship Id="rId23" Type="http://schemas.openxmlformats.org/officeDocument/2006/relationships/slide" Target="slide73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90.xml"/><Relationship Id="rId19" Type="http://schemas.openxmlformats.org/officeDocument/2006/relationships/image" Target="../media/image41.jpeg"/><Relationship Id="rId31" Type="http://schemas.openxmlformats.org/officeDocument/2006/relationships/slide" Target="slide77.xml"/><Relationship Id="rId4" Type="http://schemas.openxmlformats.org/officeDocument/2006/relationships/notesSlide" Target="../notesSlides/notesSlide26.xml"/><Relationship Id="rId9" Type="http://schemas.openxmlformats.org/officeDocument/2006/relationships/slide" Target="slide64.xml"/><Relationship Id="rId14" Type="http://schemas.openxmlformats.org/officeDocument/2006/relationships/slide" Target="slide87.xml"/><Relationship Id="rId22" Type="http://schemas.openxmlformats.org/officeDocument/2006/relationships/slide" Target="slide69.xml"/><Relationship Id="rId27" Type="http://schemas.openxmlformats.org/officeDocument/2006/relationships/slide" Target="slide75.xml"/><Relationship Id="rId30" Type="http://schemas.openxmlformats.org/officeDocument/2006/relationships/slide" Target="slide74.xml"/><Relationship Id="rId35" Type="http://schemas.openxmlformats.org/officeDocument/2006/relationships/image" Target="../media/image47.jpeg"/><Relationship Id="rId8" Type="http://schemas.openxmlformats.org/officeDocument/2006/relationships/slide" Target="slide67.xml"/><Relationship Id="rId3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3" Type="http://schemas.openxmlformats.org/officeDocument/2006/relationships/slide" Target="slide81.xml"/><Relationship Id="rId18" Type="http://schemas.openxmlformats.org/officeDocument/2006/relationships/image" Target="../media/image23.png"/><Relationship Id="rId26" Type="http://schemas.openxmlformats.org/officeDocument/2006/relationships/slide" Target="slide71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6.xml"/><Relationship Id="rId12" Type="http://schemas.openxmlformats.org/officeDocument/2006/relationships/slide" Target="slide78.xml"/><Relationship Id="rId17" Type="http://schemas.openxmlformats.org/officeDocument/2006/relationships/slide" Target="slide5.xml"/><Relationship Id="rId25" Type="http://schemas.openxmlformats.org/officeDocument/2006/relationships/slide" Target="slide68.xml"/><Relationship Id="rId33" Type="http://schemas.openxmlformats.org/officeDocument/2006/relationships/slide" Target="slide72.xml"/><Relationship Id="rId2" Type="http://schemas.openxmlformats.org/officeDocument/2006/relationships/audio" Target="../media/media4.wav"/><Relationship Id="rId16" Type="http://schemas.openxmlformats.org/officeDocument/2006/relationships/slide" Target="slide99.xml"/><Relationship Id="rId20" Type="http://schemas.openxmlformats.org/officeDocument/2006/relationships/image" Target="../media/image42.jpeg"/><Relationship Id="rId29" Type="http://schemas.openxmlformats.org/officeDocument/2006/relationships/slide" Target="slide70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6.xml"/><Relationship Id="rId24" Type="http://schemas.openxmlformats.org/officeDocument/2006/relationships/slide" Target="slide76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84.xml"/><Relationship Id="rId15" Type="http://schemas.openxmlformats.org/officeDocument/2006/relationships/slide" Target="slide93.xml"/><Relationship Id="rId23" Type="http://schemas.openxmlformats.org/officeDocument/2006/relationships/slide" Target="slide73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90.xml"/><Relationship Id="rId19" Type="http://schemas.openxmlformats.org/officeDocument/2006/relationships/image" Target="../media/image41.jpeg"/><Relationship Id="rId31" Type="http://schemas.openxmlformats.org/officeDocument/2006/relationships/slide" Target="slide77.xml"/><Relationship Id="rId4" Type="http://schemas.openxmlformats.org/officeDocument/2006/relationships/notesSlide" Target="../notesSlides/notesSlide27.xml"/><Relationship Id="rId9" Type="http://schemas.openxmlformats.org/officeDocument/2006/relationships/slide" Target="slide64.xml"/><Relationship Id="rId14" Type="http://schemas.openxmlformats.org/officeDocument/2006/relationships/slide" Target="slide87.xml"/><Relationship Id="rId22" Type="http://schemas.openxmlformats.org/officeDocument/2006/relationships/slide" Target="slide69.xml"/><Relationship Id="rId27" Type="http://schemas.openxmlformats.org/officeDocument/2006/relationships/slide" Target="slide75.xml"/><Relationship Id="rId30" Type="http://schemas.openxmlformats.org/officeDocument/2006/relationships/slide" Target="slide74.xml"/><Relationship Id="rId35" Type="http://schemas.openxmlformats.org/officeDocument/2006/relationships/image" Target="../media/image47.jpeg"/><Relationship Id="rId8" Type="http://schemas.openxmlformats.org/officeDocument/2006/relationships/slide" Target="slide67.xml"/><Relationship Id="rId3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3" Type="http://schemas.openxmlformats.org/officeDocument/2006/relationships/slide" Target="slide81.xml"/><Relationship Id="rId18" Type="http://schemas.openxmlformats.org/officeDocument/2006/relationships/image" Target="../media/image23.png"/><Relationship Id="rId26" Type="http://schemas.openxmlformats.org/officeDocument/2006/relationships/slide" Target="slide71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6.xml"/><Relationship Id="rId12" Type="http://schemas.openxmlformats.org/officeDocument/2006/relationships/slide" Target="slide78.xml"/><Relationship Id="rId17" Type="http://schemas.openxmlformats.org/officeDocument/2006/relationships/slide" Target="slide5.xml"/><Relationship Id="rId25" Type="http://schemas.openxmlformats.org/officeDocument/2006/relationships/slide" Target="slide68.xml"/><Relationship Id="rId33" Type="http://schemas.openxmlformats.org/officeDocument/2006/relationships/slide" Target="slide72.xml"/><Relationship Id="rId2" Type="http://schemas.openxmlformats.org/officeDocument/2006/relationships/audio" Target="../media/media4.wav"/><Relationship Id="rId16" Type="http://schemas.openxmlformats.org/officeDocument/2006/relationships/slide" Target="slide99.xml"/><Relationship Id="rId20" Type="http://schemas.openxmlformats.org/officeDocument/2006/relationships/image" Target="../media/image42.jpeg"/><Relationship Id="rId29" Type="http://schemas.openxmlformats.org/officeDocument/2006/relationships/slide" Target="slide70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6.xml"/><Relationship Id="rId24" Type="http://schemas.openxmlformats.org/officeDocument/2006/relationships/slide" Target="slide76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84.xml"/><Relationship Id="rId15" Type="http://schemas.openxmlformats.org/officeDocument/2006/relationships/slide" Target="slide93.xml"/><Relationship Id="rId23" Type="http://schemas.openxmlformats.org/officeDocument/2006/relationships/slide" Target="slide73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90.xml"/><Relationship Id="rId19" Type="http://schemas.openxmlformats.org/officeDocument/2006/relationships/image" Target="../media/image41.jpeg"/><Relationship Id="rId31" Type="http://schemas.openxmlformats.org/officeDocument/2006/relationships/slide" Target="slide77.xml"/><Relationship Id="rId4" Type="http://schemas.openxmlformats.org/officeDocument/2006/relationships/notesSlide" Target="../notesSlides/notesSlide28.xml"/><Relationship Id="rId9" Type="http://schemas.openxmlformats.org/officeDocument/2006/relationships/slide" Target="slide64.xml"/><Relationship Id="rId14" Type="http://schemas.openxmlformats.org/officeDocument/2006/relationships/slide" Target="slide87.xml"/><Relationship Id="rId22" Type="http://schemas.openxmlformats.org/officeDocument/2006/relationships/slide" Target="slide69.xml"/><Relationship Id="rId27" Type="http://schemas.openxmlformats.org/officeDocument/2006/relationships/slide" Target="slide75.xml"/><Relationship Id="rId30" Type="http://schemas.openxmlformats.org/officeDocument/2006/relationships/slide" Target="slide74.xml"/><Relationship Id="rId35" Type="http://schemas.openxmlformats.org/officeDocument/2006/relationships/image" Target="../media/image47.jpeg"/><Relationship Id="rId8" Type="http://schemas.openxmlformats.org/officeDocument/2006/relationships/slide" Target="slide67.xml"/><Relationship Id="rId3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3" Type="http://schemas.openxmlformats.org/officeDocument/2006/relationships/slide" Target="slide81.xml"/><Relationship Id="rId18" Type="http://schemas.openxmlformats.org/officeDocument/2006/relationships/image" Target="../media/image23.png"/><Relationship Id="rId26" Type="http://schemas.openxmlformats.org/officeDocument/2006/relationships/slide" Target="slide71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6.xml"/><Relationship Id="rId12" Type="http://schemas.openxmlformats.org/officeDocument/2006/relationships/slide" Target="slide78.xml"/><Relationship Id="rId17" Type="http://schemas.openxmlformats.org/officeDocument/2006/relationships/slide" Target="slide5.xml"/><Relationship Id="rId25" Type="http://schemas.openxmlformats.org/officeDocument/2006/relationships/slide" Target="slide68.xml"/><Relationship Id="rId33" Type="http://schemas.openxmlformats.org/officeDocument/2006/relationships/slide" Target="slide72.xml"/><Relationship Id="rId38" Type="http://schemas.openxmlformats.org/officeDocument/2006/relationships/image" Target="../media/image49.jpeg"/><Relationship Id="rId2" Type="http://schemas.openxmlformats.org/officeDocument/2006/relationships/audio" Target="../media/media4.wav"/><Relationship Id="rId16" Type="http://schemas.openxmlformats.org/officeDocument/2006/relationships/slide" Target="slide99.xml"/><Relationship Id="rId20" Type="http://schemas.openxmlformats.org/officeDocument/2006/relationships/image" Target="../media/image42.jpeg"/><Relationship Id="rId29" Type="http://schemas.openxmlformats.org/officeDocument/2006/relationships/slide" Target="slide70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6.xml"/><Relationship Id="rId24" Type="http://schemas.openxmlformats.org/officeDocument/2006/relationships/slide" Target="slide76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84.xml"/><Relationship Id="rId15" Type="http://schemas.openxmlformats.org/officeDocument/2006/relationships/slide" Target="slide93.xml"/><Relationship Id="rId23" Type="http://schemas.openxmlformats.org/officeDocument/2006/relationships/slide" Target="slide73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90.xml"/><Relationship Id="rId19" Type="http://schemas.openxmlformats.org/officeDocument/2006/relationships/image" Target="../media/image41.jpeg"/><Relationship Id="rId31" Type="http://schemas.openxmlformats.org/officeDocument/2006/relationships/slide" Target="slide77.xml"/><Relationship Id="rId4" Type="http://schemas.openxmlformats.org/officeDocument/2006/relationships/notesSlide" Target="../notesSlides/notesSlide29.xml"/><Relationship Id="rId9" Type="http://schemas.openxmlformats.org/officeDocument/2006/relationships/slide" Target="slide64.xml"/><Relationship Id="rId14" Type="http://schemas.openxmlformats.org/officeDocument/2006/relationships/slide" Target="slide87.xml"/><Relationship Id="rId22" Type="http://schemas.openxmlformats.org/officeDocument/2006/relationships/slide" Target="slide69.xml"/><Relationship Id="rId27" Type="http://schemas.openxmlformats.org/officeDocument/2006/relationships/slide" Target="slide75.xml"/><Relationship Id="rId30" Type="http://schemas.openxmlformats.org/officeDocument/2006/relationships/slide" Target="slide74.xml"/><Relationship Id="rId35" Type="http://schemas.openxmlformats.org/officeDocument/2006/relationships/image" Target="../media/image47.jpeg"/><Relationship Id="rId8" Type="http://schemas.openxmlformats.org/officeDocument/2006/relationships/slide" Target="slide67.xml"/><Relationship Id="rId3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3" Type="http://schemas.openxmlformats.org/officeDocument/2006/relationships/slide" Target="slide81.xml"/><Relationship Id="rId18" Type="http://schemas.openxmlformats.org/officeDocument/2006/relationships/image" Target="../media/image23.png"/><Relationship Id="rId26" Type="http://schemas.openxmlformats.org/officeDocument/2006/relationships/slide" Target="slide71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6.xml"/><Relationship Id="rId12" Type="http://schemas.openxmlformats.org/officeDocument/2006/relationships/slide" Target="slide78.xml"/><Relationship Id="rId17" Type="http://schemas.openxmlformats.org/officeDocument/2006/relationships/slide" Target="slide5.xml"/><Relationship Id="rId25" Type="http://schemas.openxmlformats.org/officeDocument/2006/relationships/slide" Target="slide68.xml"/><Relationship Id="rId33" Type="http://schemas.openxmlformats.org/officeDocument/2006/relationships/slide" Target="slide72.xml"/><Relationship Id="rId2" Type="http://schemas.openxmlformats.org/officeDocument/2006/relationships/audio" Target="../media/media4.wav"/><Relationship Id="rId16" Type="http://schemas.openxmlformats.org/officeDocument/2006/relationships/slide" Target="slide99.xml"/><Relationship Id="rId20" Type="http://schemas.openxmlformats.org/officeDocument/2006/relationships/image" Target="../media/image42.jpeg"/><Relationship Id="rId29" Type="http://schemas.openxmlformats.org/officeDocument/2006/relationships/slide" Target="slide70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6.xml"/><Relationship Id="rId24" Type="http://schemas.openxmlformats.org/officeDocument/2006/relationships/slide" Target="slide76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84.xml"/><Relationship Id="rId15" Type="http://schemas.openxmlformats.org/officeDocument/2006/relationships/slide" Target="slide93.xml"/><Relationship Id="rId23" Type="http://schemas.openxmlformats.org/officeDocument/2006/relationships/slide" Target="slide73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90.xml"/><Relationship Id="rId19" Type="http://schemas.openxmlformats.org/officeDocument/2006/relationships/image" Target="../media/image41.jpeg"/><Relationship Id="rId31" Type="http://schemas.openxmlformats.org/officeDocument/2006/relationships/slide" Target="slide77.xml"/><Relationship Id="rId4" Type="http://schemas.openxmlformats.org/officeDocument/2006/relationships/notesSlide" Target="../notesSlides/notesSlide30.xml"/><Relationship Id="rId9" Type="http://schemas.openxmlformats.org/officeDocument/2006/relationships/slide" Target="slide64.xml"/><Relationship Id="rId14" Type="http://schemas.openxmlformats.org/officeDocument/2006/relationships/slide" Target="slide87.xml"/><Relationship Id="rId22" Type="http://schemas.openxmlformats.org/officeDocument/2006/relationships/slide" Target="slide69.xml"/><Relationship Id="rId27" Type="http://schemas.openxmlformats.org/officeDocument/2006/relationships/slide" Target="slide75.xml"/><Relationship Id="rId30" Type="http://schemas.openxmlformats.org/officeDocument/2006/relationships/slide" Target="slide74.xml"/><Relationship Id="rId35" Type="http://schemas.openxmlformats.org/officeDocument/2006/relationships/image" Target="../media/image47.jpeg"/><Relationship Id="rId8" Type="http://schemas.openxmlformats.org/officeDocument/2006/relationships/slide" Target="slide67.xml"/><Relationship Id="rId3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12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12" Type="http://schemas.openxmlformats.org/officeDocument/2006/relationships/image" Target="../media/image10.png"/><Relationship Id="rId2" Type="http://schemas.openxmlformats.org/officeDocument/2006/relationships/audio" Target="../media/media2.wav"/><Relationship Id="rId16" Type="http://schemas.openxmlformats.org/officeDocument/2006/relationships/image" Target="../media/image12.png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slide" Target="slide10.xml"/><Relationship Id="rId5" Type="http://schemas.openxmlformats.org/officeDocument/2006/relationships/image" Target="../media/image6.png"/><Relationship Id="rId15" Type="http://schemas.openxmlformats.org/officeDocument/2006/relationships/slide" Target="slide13.xml"/><Relationship Id="rId10" Type="http://schemas.openxmlformats.org/officeDocument/2006/relationships/image" Target="../media/image9.png"/><Relationship Id="rId4" Type="http://schemas.openxmlformats.org/officeDocument/2006/relationships/slide" Target="slide5.xml"/><Relationship Id="rId9" Type="http://schemas.openxmlformats.org/officeDocument/2006/relationships/slide" Target="slide11.xml"/><Relationship Id="rId1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13" Type="http://schemas.openxmlformats.org/officeDocument/2006/relationships/slide" Target="slide81.xml"/><Relationship Id="rId18" Type="http://schemas.openxmlformats.org/officeDocument/2006/relationships/image" Target="../media/image23.png"/><Relationship Id="rId26" Type="http://schemas.openxmlformats.org/officeDocument/2006/relationships/slide" Target="slide71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6.xml"/><Relationship Id="rId12" Type="http://schemas.openxmlformats.org/officeDocument/2006/relationships/slide" Target="slide78.xml"/><Relationship Id="rId17" Type="http://schemas.openxmlformats.org/officeDocument/2006/relationships/slide" Target="slide5.xml"/><Relationship Id="rId25" Type="http://schemas.openxmlformats.org/officeDocument/2006/relationships/slide" Target="slide68.xml"/><Relationship Id="rId33" Type="http://schemas.openxmlformats.org/officeDocument/2006/relationships/slide" Target="slide72.xml"/><Relationship Id="rId2" Type="http://schemas.openxmlformats.org/officeDocument/2006/relationships/audio" Target="../media/media4.wav"/><Relationship Id="rId16" Type="http://schemas.openxmlformats.org/officeDocument/2006/relationships/slide" Target="slide99.xml"/><Relationship Id="rId20" Type="http://schemas.openxmlformats.org/officeDocument/2006/relationships/image" Target="../media/image42.jpeg"/><Relationship Id="rId29" Type="http://schemas.openxmlformats.org/officeDocument/2006/relationships/slide" Target="slide70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6.xml"/><Relationship Id="rId24" Type="http://schemas.openxmlformats.org/officeDocument/2006/relationships/slide" Target="slide76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84.xml"/><Relationship Id="rId15" Type="http://schemas.openxmlformats.org/officeDocument/2006/relationships/slide" Target="slide93.xml"/><Relationship Id="rId23" Type="http://schemas.openxmlformats.org/officeDocument/2006/relationships/slide" Target="slide73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90.xml"/><Relationship Id="rId19" Type="http://schemas.openxmlformats.org/officeDocument/2006/relationships/image" Target="../media/image41.jpeg"/><Relationship Id="rId31" Type="http://schemas.openxmlformats.org/officeDocument/2006/relationships/slide" Target="slide77.xml"/><Relationship Id="rId4" Type="http://schemas.openxmlformats.org/officeDocument/2006/relationships/notesSlide" Target="../notesSlides/notesSlide31.xml"/><Relationship Id="rId9" Type="http://schemas.openxmlformats.org/officeDocument/2006/relationships/slide" Target="slide64.xml"/><Relationship Id="rId14" Type="http://schemas.openxmlformats.org/officeDocument/2006/relationships/slide" Target="slide87.xml"/><Relationship Id="rId22" Type="http://schemas.openxmlformats.org/officeDocument/2006/relationships/slide" Target="slide69.xml"/><Relationship Id="rId27" Type="http://schemas.openxmlformats.org/officeDocument/2006/relationships/slide" Target="slide75.xml"/><Relationship Id="rId30" Type="http://schemas.openxmlformats.org/officeDocument/2006/relationships/slide" Target="slide74.xml"/><Relationship Id="rId35" Type="http://schemas.openxmlformats.org/officeDocument/2006/relationships/image" Target="../media/image47.jpeg"/><Relationship Id="rId8" Type="http://schemas.openxmlformats.org/officeDocument/2006/relationships/slide" Target="slide67.xml"/><Relationship Id="rId3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3" Type="http://schemas.openxmlformats.org/officeDocument/2006/relationships/slide" Target="slide81.xml"/><Relationship Id="rId18" Type="http://schemas.openxmlformats.org/officeDocument/2006/relationships/image" Target="../media/image23.png"/><Relationship Id="rId26" Type="http://schemas.openxmlformats.org/officeDocument/2006/relationships/slide" Target="slide71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6.xml"/><Relationship Id="rId12" Type="http://schemas.openxmlformats.org/officeDocument/2006/relationships/slide" Target="slide78.xml"/><Relationship Id="rId17" Type="http://schemas.openxmlformats.org/officeDocument/2006/relationships/slide" Target="slide5.xml"/><Relationship Id="rId25" Type="http://schemas.openxmlformats.org/officeDocument/2006/relationships/slide" Target="slide68.xml"/><Relationship Id="rId33" Type="http://schemas.openxmlformats.org/officeDocument/2006/relationships/slide" Target="slide72.xml"/><Relationship Id="rId2" Type="http://schemas.openxmlformats.org/officeDocument/2006/relationships/audio" Target="../media/media4.wav"/><Relationship Id="rId16" Type="http://schemas.openxmlformats.org/officeDocument/2006/relationships/slide" Target="slide99.xml"/><Relationship Id="rId20" Type="http://schemas.openxmlformats.org/officeDocument/2006/relationships/image" Target="../media/image42.jpeg"/><Relationship Id="rId29" Type="http://schemas.openxmlformats.org/officeDocument/2006/relationships/slide" Target="slide70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6.xml"/><Relationship Id="rId24" Type="http://schemas.openxmlformats.org/officeDocument/2006/relationships/slide" Target="slide76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84.xml"/><Relationship Id="rId15" Type="http://schemas.openxmlformats.org/officeDocument/2006/relationships/slide" Target="slide93.xml"/><Relationship Id="rId23" Type="http://schemas.openxmlformats.org/officeDocument/2006/relationships/slide" Target="slide73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90.xml"/><Relationship Id="rId19" Type="http://schemas.openxmlformats.org/officeDocument/2006/relationships/image" Target="../media/image41.jpeg"/><Relationship Id="rId31" Type="http://schemas.openxmlformats.org/officeDocument/2006/relationships/slide" Target="slide77.xml"/><Relationship Id="rId4" Type="http://schemas.openxmlformats.org/officeDocument/2006/relationships/notesSlide" Target="../notesSlides/notesSlide32.xml"/><Relationship Id="rId9" Type="http://schemas.openxmlformats.org/officeDocument/2006/relationships/slide" Target="slide64.xml"/><Relationship Id="rId14" Type="http://schemas.openxmlformats.org/officeDocument/2006/relationships/slide" Target="slide87.xml"/><Relationship Id="rId22" Type="http://schemas.openxmlformats.org/officeDocument/2006/relationships/slide" Target="slide69.xml"/><Relationship Id="rId27" Type="http://schemas.openxmlformats.org/officeDocument/2006/relationships/slide" Target="slide75.xml"/><Relationship Id="rId30" Type="http://schemas.openxmlformats.org/officeDocument/2006/relationships/slide" Target="slide74.xml"/><Relationship Id="rId35" Type="http://schemas.openxmlformats.org/officeDocument/2006/relationships/image" Target="../media/image47.jpeg"/><Relationship Id="rId8" Type="http://schemas.openxmlformats.org/officeDocument/2006/relationships/slide" Target="slide67.xml"/><Relationship Id="rId3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3" Type="http://schemas.openxmlformats.org/officeDocument/2006/relationships/slide" Target="slide81.xml"/><Relationship Id="rId18" Type="http://schemas.openxmlformats.org/officeDocument/2006/relationships/image" Target="../media/image23.png"/><Relationship Id="rId26" Type="http://schemas.openxmlformats.org/officeDocument/2006/relationships/slide" Target="slide71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6.xml"/><Relationship Id="rId12" Type="http://schemas.openxmlformats.org/officeDocument/2006/relationships/slide" Target="slide78.xml"/><Relationship Id="rId17" Type="http://schemas.openxmlformats.org/officeDocument/2006/relationships/slide" Target="slide5.xml"/><Relationship Id="rId25" Type="http://schemas.openxmlformats.org/officeDocument/2006/relationships/slide" Target="slide68.xml"/><Relationship Id="rId33" Type="http://schemas.openxmlformats.org/officeDocument/2006/relationships/slide" Target="slide72.xml"/><Relationship Id="rId2" Type="http://schemas.openxmlformats.org/officeDocument/2006/relationships/audio" Target="../media/media4.wav"/><Relationship Id="rId16" Type="http://schemas.openxmlformats.org/officeDocument/2006/relationships/slide" Target="slide99.xml"/><Relationship Id="rId20" Type="http://schemas.openxmlformats.org/officeDocument/2006/relationships/image" Target="../media/image42.jpeg"/><Relationship Id="rId29" Type="http://schemas.openxmlformats.org/officeDocument/2006/relationships/slide" Target="slide70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6.xml"/><Relationship Id="rId24" Type="http://schemas.openxmlformats.org/officeDocument/2006/relationships/slide" Target="slide76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84.xml"/><Relationship Id="rId15" Type="http://schemas.openxmlformats.org/officeDocument/2006/relationships/slide" Target="slide93.xml"/><Relationship Id="rId23" Type="http://schemas.openxmlformats.org/officeDocument/2006/relationships/slide" Target="slide73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90.xml"/><Relationship Id="rId19" Type="http://schemas.openxmlformats.org/officeDocument/2006/relationships/image" Target="../media/image41.jpeg"/><Relationship Id="rId31" Type="http://schemas.openxmlformats.org/officeDocument/2006/relationships/slide" Target="slide77.xml"/><Relationship Id="rId4" Type="http://schemas.openxmlformats.org/officeDocument/2006/relationships/notesSlide" Target="../notesSlides/notesSlide33.xml"/><Relationship Id="rId9" Type="http://schemas.openxmlformats.org/officeDocument/2006/relationships/slide" Target="slide64.xml"/><Relationship Id="rId14" Type="http://schemas.openxmlformats.org/officeDocument/2006/relationships/slide" Target="slide87.xml"/><Relationship Id="rId22" Type="http://schemas.openxmlformats.org/officeDocument/2006/relationships/slide" Target="slide69.xml"/><Relationship Id="rId27" Type="http://schemas.openxmlformats.org/officeDocument/2006/relationships/slide" Target="slide75.xml"/><Relationship Id="rId30" Type="http://schemas.openxmlformats.org/officeDocument/2006/relationships/slide" Target="slide74.xml"/><Relationship Id="rId35" Type="http://schemas.openxmlformats.org/officeDocument/2006/relationships/image" Target="../media/image47.jpeg"/><Relationship Id="rId8" Type="http://schemas.openxmlformats.org/officeDocument/2006/relationships/slide" Target="slide67.xml"/><Relationship Id="rId3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3" Type="http://schemas.openxmlformats.org/officeDocument/2006/relationships/slide" Target="slide81.xml"/><Relationship Id="rId18" Type="http://schemas.openxmlformats.org/officeDocument/2006/relationships/image" Target="../media/image23.png"/><Relationship Id="rId26" Type="http://schemas.openxmlformats.org/officeDocument/2006/relationships/slide" Target="slide71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6.xml"/><Relationship Id="rId12" Type="http://schemas.openxmlformats.org/officeDocument/2006/relationships/slide" Target="slide78.xml"/><Relationship Id="rId17" Type="http://schemas.openxmlformats.org/officeDocument/2006/relationships/slide" Target="slide5.xml"/><Relationship Id="rId25" Type="http://schemas.openxmlformats.org/officeDocument/2006/relationships/slide" Target="slide68.xml"/><Relationship Id="rId33" Type="http://schemas.openxmlformats.org/officeDocument/2006/relationships/slide" Target="slide72.xml"/><Relationship Id="rId2" Type="http://schemas.openxmlformats.org/officeDocument/2006/relationships/audio" Target="../media/media4.wav"/><Relationship Id="rId16" Type="http://schemas.openxmlformats.org/officeDocument/2006/relationships/slide" Target="slide99.xml"/><Relationship Id="rId20" Type="http://schemas.openxmlformats.org/officeDocument/2006/relationships/image" Target="../media/image42.jpeg"/><Relationship Id="rId29" Type="http://schemas.openxmlformats.org/officeDocument/2006/relationships/slide" Target="slide70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6.xml"/><Relationship Id="rId24" Type="http://schemas.openxmlformats.org/officeDocument/2006/relationships/slide" Target="slide76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84.xml"/><Relationship Id="rId15" Type="http://schemas.openxmlformats.org/officeDocument/2006/relationships/slide" Target="slide93.xml"/><Relationship Id="rId23" Type="http://schemas.openxmlformats.org/officeDocument/2006/relationships/slide" Target="slide73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90.xml"/><Relationship Id="rId19" Type="http://schemas.openxmlformats.org/officeDocument/2006/relationships/image" Target="../media/image41.jpeg"/><Relationship Id="rId31" Type="http://schemas.openxmlformats.org/officeDocument/2006/relationships/slide" Target="slide77.xml"/><Relationship Id="rId4" Type="http://schemas.openxmlformats.org/officeDocument/2006/relationships/notesSlide" Target="../notesSlides/notesSlide34.xml"/><Relationship Id="rId9" Type="http://schemas.openxmlformats.org/officeDocument/2006/relationships/slide" Target="slide64.xml"/><Relationship Id="rId14" Type="http://schemas.openxmlformats.org/officeDocument/2006/relationships/slide" Target="slide87.xml"/><Relationship Id="rId22" Type="http://schemas.openxmlformats.org/officeDocument/2006/relationships/slide" Target="slide69.xml"/><Relationship Id="rId27" Type="http://schemas.openxmlformats.org/officeDocument/2006/relationships/slide" Target="slide75.xml"/><Relationship Id="rId30" Type="http://schemas.openxmlformats.org/officeDocument/2006/relationships/slide" Target="slide74.xml"/><Relationship Id="rId35" Type="http://schemas.openxmlformats.org/officeDocument/2006/relationships/image" Target="../media/image47.jpeg"/><Relationship Id="rId8" Type="http://schemas.openxmlformats.org/officeDocument/2006/relationships/slide" Target="slide67.xml"/><Relationship Id="rId3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3" Type="http://schemas.openxmlformats.org/officeDocument/2006/relationships/slide" Target="slide81.xml"/><Relationship Id="rId18" Type="http://schemas.openxmlformats.org/officeDocument/2006/relationships/image" Target="../media/image23.png"/><Relationship Id="rId26" Type="http://schemas.openxmlformats.org/officeDocument/2006/relationships/slide" Target="slide71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6.xml"/><Relationship Id="rId12" Type="http://schemas.openxmlformats.org/officeDocument/2006/relationships/slide" Target="slide78.xml"/><Relationship Id="rId17" Type="http://schemas.openxmlformats.org/officeDocument/2006/relationships/slide" Target="slide5.xml"/><Relationship Id="rId25" Type="http://schemas.openxmlformats.org/officeDocument/2006/relationships/slide" Target="slide68.xml"/><Relationship Id="rId33" Type="http://schemas.openxmlformats.org/officeDocument/2006/relationships/slide" Target="slide72.xml"/><Relationship Id="rId2" Type="http://schemas.openxmlformats.org/officeDocument/2006/relationships/audio" Target="../media/media4.wav"/><Relationship Id="rId16" Type="http://schemas.openxmlformats.org/officeDocument/2006/relationships/slide" Target="slide99.xml"/><Relationship Id="rId20" Type="http://schemas.openxmlformats.org/officeDocument/2006/relationships/image" Target="../media/image42.jpeg"/><Relationship Id="rId29" Type="http://schemas.openxmlformats.org/officeDocument/2006/relationships/slide" Target="slide70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6.xml"/><Relationship Id="rId24" Type="http://schemas.openxmlformats.org/officeDocument/2006/relationships/slide" Target="slide76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84.xml"/><Relationship Id="rId15" Type="http://schemas.openxmlformats.org/officeDocument/2006/relationships/slide" Target="slide93.xml"/><Relationship Id="rId23" Type="http://schemas.openxmlformats.org/officeDocument/2006/relationships/slide" Target="slide73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90.xml"/><Relationship Id="rId19" Type="http://schemas.openxmlformats.org/officeDocument/2006/relationships/image" Target="../media/image41.jpeg"/><Relationship Id="rId31" Type="http://schemas.openxmlformats.org/officeDocument/2006/relationships/slide" Target="slide77.xml"/><Relationship Id="rId4" Type="http://schemas.openxmlformats.org/officeDocument/2006/relationships/notesSlide" Target="../notesSlides/notesSlide35.xml"/><Relationship Id="rId9" Type="http://schemas.openxmlformats.org/officeDocument/2006/relationships/slide" Target="slide64.xml"/><Relationship Id="rId14" Type="http://schemas.openxmlformats.org/officeDocument/2006/relationships/slide" Target="slide87.xml"/><Relationship Id="rId22" Type="http://schemas.openxmlformats.org/officeDocument/2006/relationships/slide" Target="slide69.xml"/><Relationship Id="rId27" Type="http://schemas.openxmlformats.org/officeDocument/2006/relationships/slide" Target="slide75.xml"/><Relationship Id="rId30" Type="http://schemas.openxmlformats.org/officeDocument/2006/relationships/slide" Target="slide74.xml"/><Relationship Id="rId35" Type="http://schemas.openxmlformats.org/officeDocument/2006/relationships/image" Target="../media/image47.jpeg"/><Relationship Id="rId8" Type="http://schemas.openxmlformats.org/officeDocument/2006/relationships/slide" Target="slide67.xml"/><Relationship Id="rId3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3" Type="http://schemas.openxmlformats.org/officeDocument/2006/relationships/slide" Target="slide81.xml"/><Relationship Id="rId18" Type="http://schemas.openxmlformats.org/officeDocument/2006/relationships/image" Target="../media/image23.png"/><Relationship Id="rId26" Type="http://schemas.openxmlformats.org/officeDocument/2006/relationships/slide" Target="slide71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6.xml"/><Relationship Id="rId12" Type="http://schemas.openxmlformats.org/officeDocument/2006/relationships/slide" Target="slide78.xml"/><Relationship Id="rId17" Type="http://schemas.openxmlformats.org/officeDocument/2006/relationships/slide" Target="slide5.xml"/><Relationship Id="rId25" Type="http://schemas.openxmlformats.org/officeDocument/2006/relationships/slide" Target="slide68.xml"/><Relationship Id="rId33" Type="http://schemas.openxmlformats.org/officeDocument/2006/relationships/slide" Target="slide72.xml"/><Relationship Id="rId2" Type="http://schemas.openxmlformats.org/officeDocument/2006/relationships/audio" Target="../media/media4.wav"/><Relationship Id="rId16" Type="http://schemas.openxmlformats.org/officeDocument/2006/relationships/slide" Target="slide99.xml"/><Relationship Id="rId20" Type="http://schemas.openxmlformats.org/officeDocument/2006/relationships/image" Target="../media/image42.jpeg"/><Relationship Id="rId29" Type="http://schemas.openxmlformats.org/officeDocument/2006/relationships/slide" Target="slide70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6.xml"/><Relationship Id="rId24" Type="http://schemas.openxmlformats.org/officeDocument/2006/relationships/slide" Target="slide76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84.xml"/><Relationship Id="rId15" Type="http://schemas.openxmlformats.org/officeDocument/2006/relationships/slide" Target="slide93.xml"/><Relationship Id="rId23" Type="http://schemas.openxmlformats.org/officeDocument/2006/relationships/slide" Target="slide73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90.xml"/><Relationship Id="rId19" Type="http://schemas.openxmlformats.org/officeDocument/2006/relationships/image" Target="../media/image41.jpeg"/><Relationship Id="rId31" Type="http://schemas.openxmlformats.org/officeDocument/2006/relationships/slide" Target="slide77.xml"/><Relationship Id="rId4" Type="http://schemas.openxmlformats.org/officeDocument/2006/relationships/notesSlide" Target="../notesSlides/notesSlide36.xml"/><Relationship Id="rId9" Type="http://schemas.openxmlformats.org/officeDocument/2006/relationships/slide" Target="slide64.xml"/><Relationship Id="rId14" Type="http://schemas.openxmlformats.org/officeDocument/2006/relationships/slide" Target="slide87.xml"/><Relationship Id="rId22" Type="http://schemas.openxmlformats.org/officeDocument/2006/relationships/slide" Target="slide69.xml"/><Relationship Id="rId27" Type="http://schemas.openxmlformats.org/officeDocument/2006/relationships/slide" Target="slide75.xml"/><Relationship Id="rId30" Type="http://schemas.openxmlformats.org/officeDocument/2006/relationships/slide" Target="slide74.xml"/><Relationship Id="rId35" Type="http://schemas.openxmlformats.org/officeDocument/2006/relationships/image" Target="../media/image47.jpeg"/><Relationship Id="rId8" Type="http://schemas.openxmlformats.org/officeDocument/2006/relationships/slide" Target="slide67.xml"/><Relationship Id="rId3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3" Type="http://schemas.openxmlformats.org/officeDocument/2006/relationships/slide" Target="slide81.xml"/><Relationship Id="rId18" Type="http://schemas.openxmlformats.org/officeDocument/2006/relationships/image" Target="../media/image23.png"/><Relationship Id="rId26" Type="http://schemas.openxmlformats.org/officeDocument/2006/relationships/slide" Target="slide71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6.xml"/><Relationship Id="rId12" Type="http://schemas.openxmlformats.org/officeDocument/2006/relationships/slide" Target="slide78.xml"/><Relationship Id="rId17" Type="http://schemas.openxmlformats.org/officeDocument/2006/relationships/slide" Target="slide5.xml"/><Relationship Id="rId25" Type="http://schemas.openxmlformats.org/officeDocument/2006/relationships/slide" Target="slide68.xml"/><Relationship Id="rId33" Type="http://schemas.openxmlformats.org/officeDocument/2006/relationships/slide" Target="slide72.xml"/><Relationship Id="rId2" Type="http://schemas.openxmlformats.org/officeDocument/2006/relationships/audio" Target="../media/media4.wav"/><Relationship Id="rId16" Type="http://schemas.openxmlformats.org/officeDocument/2006/relationships/slide" Target="slide99.xml"/><Relationship Id="rId20" Type="http://schemas.openxmlformats.org/officeDocument/2006/relationships/image" Target="../media/image42.jpeg"/><Relationship Id="rId29" Type="http://schemas.openxmlformats.org/officeDocument/2006/relationships/slide" Target="slide70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6.xml"/><Relationship Id="rId24" Type="http://schemas.openxmlformats.org/officeDocument/2006/relationships/slide" Target="slide76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84.xml"/><Relationship Id="rId15" Type="http://schemas.openxmlformats.org/officeDocument/2006/relationships/slide" Target="slide93.xml"/><Relationship Id="rId23" Type="http://schemas.openxmlformats.org/officeDocument/2006/relationships/slide" Target="slide73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90.xml"/><Relationship Id="rId19" Type="http://schemas.openxmlformats.org/officeDocument/2006/relationships/image" Target="../media/image41.jpeg"/><Relationship Id="rId31" Type="http://schemas.openxmlformats.org/officeDocument/2006/relationships/slide" Target="slide77.xml"/><Relationship Id="rId4" Type="http://schemas.openxmlformats.org/officeDocument/2006/relationships/notesSlide" Target="../notesSlides/notesSlide37.xml"/><Relationship Id="rId9" Type="http://schemas.openxmlformats.org/officeDocument/2006/relationships/slide" Target="slide64.xml"/><Relationship Id="rId14" Type="http://schemas.openxmlformats.org/officeDocument/2006/relationships/slide" Target="slide87.xml"/><Relationship Id="rId22" Type="http://schemas.openxmlformats.org/officeDocument/2006/relationships/slide" Target="slide69.xml"/><Relationship Id="rId27" Type="http://schemas.openxmlformats.org/officeDocument/2006/relationships/slide" Target="slide75.xml"/><Relationship Id="rId30" Type="http://schemas.openxmlformats.org/officeDocument/2006/relationships/slide" Target="slide74.xml"/><Relationship Id="rId35" Type="http://schemas.openxmlformats.org/officeDocument/2006/relationships/image" Target="../media/image47.jpeg"/><Relationship Id="rId8" Type="http://schemas.openxmlformats.org/officeDocument/2006/relationships/slide" Target="slide67.xml"/><Relationship Id="rId3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3" Type="http://schemas.openxmlformats.org/officeDocument/2006/relationships/slide" Target="slide81.xml"/><Relationship Id="rId18" Type="http://schemas.openxmlformats.org/officeDocument/2006/relationships/image" Target="../media/image23.png"/><Relationship Id="rId26" Type="http://schemas.openxmlformats.org/officeDocument/2006/relationships/slide" Target="slide71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6.xml"/><Relationship Id="rId12" Type="http://schemas.openxmlformats.org/officeDocument/2006/relationships/slide" Target="slide78.xml"/><Relationship Id="rId17" Type="http://schemas.openxmlformats.org/officeDocument/2006/relationships/slide" Target="slide5.xml"/><Relationship Id="rId25" Type="http://schemas.openxmlformats.org/officeDocument/2006/relationships/slide" Target="slide68.xml"/><Relationship Id="rId33" Type="http://schemas.openxmlformats.org/officeDocument/2006/relationships/slide" Target="slide72.xml"/><Relationship Id="rId2" Type="http://schemas.openxmlformats.org/officeDocument/2006/relationships/audio" Target="../media/media4.wav"/><Relationship Id="rId16" Type="http://schemas.openxmlformats.org/officeDocument/2006/relationships/slide" Target="slide99.xml"/><Relationship Id="rId20" Type="http://schemas.openxmlformats.org/officeDocument/2006/relationships/image" Target="../media/image42.jpeg"/><Relationship Id="rId29" Type="http://schemas.openxmlformats.org/officeDocument/2006/relationships/slide" Target="slide70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6.xml"/><Relationship Id="rId24" Type="http://schemas.openxmlformats.org/officeDocument/2006/relationships/slide" Target="slide76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84.xml"/><Relationship Id="rId15" Type="http://schemas.openxmlformats.org/officeDocument/2006/relationships/slide" Target="slide93.xml"/><Relationship Id="rId23" Type="http://schemas.openxmlformats.org/officeDocument/2006/relationships/slide" Target="slide73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90.xml"/><Relationship Id="rId19" Type="http://schemas.openxmlformats.org/officeDocument/2006/relationships/image" Target="../media/image41.jpeg"/><Relationship Id="rId31" Type="http://schemas.openxmlformats.org/officeDocument/2006/relationships/slide" Target="slide77.xml"/><Relationship Id="rId4" Type="http://schemas.openxmlformats.org/officeDocument/2006/relationships/notesSlide" Target="../notesSlides/notesSlide38.xml"/><Relationship Id="rId9" Type="http://schemas.openxmlformats.org/officeDocument/2006/relationships/slide" Target="slide64.xml"/><Relationship Id="rId14" Type="http://schemas.openxmlformats.org/officeDocument/2006/relationships/slide" Target="slide87.xml"/><Relationship Id="rId22" Type="http://schemas.openxmlformats.org/officeDocument/2006/relationships/slide" Target="slide69.xml"/><Relationship Id="rId27" Type="http://schemas.openxmlformats.org/officeDocument/2006/relationships/slide" Target="slide75.xml"/><Relationship Id="rId30" Type="http://schemas.openxmlformats.org/officeDocument/2006/relationships/slide" Target="slide74.xml"/><Relationship Id="rId35" Type="http://schemas.openxmlformats.org/officeDocument/2006/relationships/image" Target="../media/image47.jpeg"/><Relationship Id="rId8" Type="http://schemas.openxmlformats.org/officeDocument/2006/relationships/slide" Target="slide67.xml"/><Relationship Id="rId3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3" Type="http://schemas.openxmlformats.org/officeDocument/2006/relationships/slide" Target="slide81.xml"/><Relationship Id="rId18" Type="http://schemas.openxmlformats.org/officeDocument/2006/relationships/image" Target="../media/image23.png"/><Relationship Id="rId26" Type="http://schemas.openxmlformats.org/officeDocument/2006/relationships/slide" Target="slide71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6.xml"/><Relationship Id="rId12" Type="http://schemas.openxmlformats.org/officeDocument/2006/relationships/slide" Target="slide78.xml"/><Relationship Id="rId17" Type="http://schemas.openxmlformats.org/officeDocument/2006/relationships/slide" Target="slide5.xml"/><Relationship Id="rId25" Type="http://schemas.openxmlformats.org/officeDocument/2006/relationships/slide" Target="slide68.xml"/><Relationship Id="rId33" Type="http://schemas.openxmlformats.org/officeDocument/2006/relationships/slide" Target="slide72.xml"/><Relationship Id="rId2" Type="http://schemas.openxmlformats.org/officeDocument/2006/relationships/audio" Target="../media/media4.wav"/><Relationship Id="rId16" Type="http://schemas.openxmlformats.org/officeDocument/2006/relationships/slide" Target="slide99.xml"/><Relationship Id="rId20" Type="http://schemas.openxmlformats.org/officeDocument/2006/relationships/image" Target="../media/image42.jpeg"/><Relationship Id="rId29" Type="http://schemas.openxmlformats.org/officeDocument/2006/relationships/slide" Target="slide70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6.xml"/><Relationship Id="rId24" Type="http://schemas.openxmlformats.org/officeDocument/2006/relationships/slide" Target="slide76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84.xml"/><Relationship Id="rId15" Type="http://schemas.openxmlformats.org/officeDocument/2006/relationships/slide" Target="slide93.xml"/><Relationship Id="rId23" Type="http://schemas.openxmlformats.org/officeDocument/2006/relationships/slide" Target="slide73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90.xml"/><Relationship Id="rId19" Type="http://schemas.openxmlformats.org/officeDocument/2006/relationships/image" Target="../media/image41.jpeg"/><Relationship Id="rId31" Type="http://schemas.openxmlformats.org/officeDocument/2006/relationships/slide" Target="slide77.xml"/><Relationship Id="rId4" Type="http://schemas.openxmlformats.org/officeDocument/2006/relationships/notesSlide" Target="../notesSlides/notesSlide39.xml"/><Relationship Id="rId9" Type="http://schemas.openxmlformats.org/officeDocument/2006/relationships/slide" Target="slide64.xml"/><Relationship Id="rId14" Type="http://schemas.openxmlformats.org/officeDocument/2006/relationships/slide" Target="slide87.xml"/><Relationship Id="rId22" Type="http://schemas.openxmlformats.org/officeDocument/2006/relationships/slide" Target="slide69.xml"/><Relationship Id="rId27" Type="http://schemas.openxmlformats.org/officeDocument/2006/relationships/slide" Target="slide75.xml"/><Relationship Id="rId30" Type="http://schemas.openxmlformats.org/officeDocument/2006/relationships/slide" Target="slide74.xml"/><Relationship Id="rId35" Type="http://schemas.openxmlformats.org/officeDocument/2006/relationships/image" Target="../media/image47.jpeg"/><Relationship Id="rId8" Type="http://schemas.openxmlformats.org/officeDocument/2006/relationships/slide" Target="slide67.xml"/><Relationship Id="rId3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3" Type="http://schemas.openxmlformats.org/officeDocument/2006/relationships/slide" Target="slide81.xml"/><Relationship Id="rId18" Type="http://schemas.openxmlformats.org/officeDocument/2006/relationships/image" Target="../media/image23.png"/><Relationship Id="rId26" Type="http://schemas.openxmlformats.org/officeDocument/2006/relationships/slide" Target="slide71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6.xml"/><Relationship Id="rId12" Type="http://schemas.openxmlformats.org/officeDocument/2006/relationships/slide" Target="slide78.xml"/><Relationship Id="rId17" Type="http://schemas.openxmlformats.org/officeDocument/2006/relationships/slide" Target="slide5.xml"/><Relationship Id="rId25" Type="http://schemas.openxmlformats.org/officeDocument/2006/relationships/slide" Target="slide68.xml"/><Relationship Id="rId33" Type="http://schemas.openxmlformats.org/officeDocument/2006/relationships/slide" Target="slide72.xml"/><Relationship Id="rId2" Type="http://schemas.openxmlformats.org/officeDocument/2006/relationships/audio" Target="../media/media4.wav"/><Relationship Id="rId16" Type="http://schemas.openxmlformats.org/officeDocument/2006/relationships/slide" Target="slide99.xml"/><Relationship Id="rId20" Type="http://schemas.openxmlformats.org/officeDocument/2006/relationships/image" Target="../media/image42.jpeg"/><Relationship Id="rId29" Type="http://schemas.openxmlformats.org/officeDocument/2006/relationships/slide" Target="slide70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6.xml"/><Relationship Id="rId24" Type="http://schemas.openxmlformats.org/officeDocument/2006/relationships/slide" Target="slide76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84.xml"/><Relationship Id="rId15" Type="http://schemas.openxmlformats.org/officeDocument/2006/relationships/slide" Target="slide93.xml"/><Relationship Id="rId23" Type="http://schemas.openxmlformats.org/officeDocument/2006/relationships/slide" Target="slide73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90.xml"/><Relationship Id="rId19" Type="http://schemas.openxmlformats.org/officeDocument/2006/relationships/image" Target="../media/image41.jpeg"/><Relationship Id="rId31" Type="http://schemas.openxmlformats.org/officeDocument/2006/relationships/slide" Target="slide77.xml"/><Relationship Id="rId4" Type="http://schemas.openxmlformats.org/officeDocument/2006/relationships/notesSlide" Target="../notesSlides/notesSlide40.xml"/><Relationship Id="rId9" Type="http://schemas.openxmlformats.org/officeDocument/2006/relationships/slide" Target="slide64.xml"/><Relationship Id="rId14" Type="http://schemas.openxmlformats.org/officeDocument/2006/relationships/slide" Target="slide87.xml"/><Relationship Id="rId22" Type="http://schemas.openxmlformats.org/officeDocument/2006/relationships/slide" Target="slide69.xml"/><Relationship Id="rId27" Type="http://schemas.openxmlformats.org/officeDocument/2006/relationships/slide" Target="slide75.xml"/><Relationship Id="rId30" Type="http://schemas.openxmlformats.org/officeDocument/2006/relationships/slide" Target="slide74.xml"/><Relationship Id="rId35" Type="http://schemas.openxmlformats.org/officeDocument/2006/relationships/image" Target="../media/image47.jpeg"/><Relationship Id="rId8" Type="http://schemas.openxmlformats.org/officeDocument/2006/relationships/slide" Target="slide67.xml"/><Relationship Id="rId3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2293863" y="69954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327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45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Freeform 54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Oval 57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59632" y="2509840"/>
            <a:ext cx="2184178" cy="835613"/>
            <a:chOff x="899592" y="2349443"/>
            <a:chExt cx="2184178" cy="835613"/>
          </a:xfrm>
        </p:grpSpPr>
        <p:sp>
          <p:nvSpPr>
            <p:cNvPr id="32" name="Rounded Rectangle 31"/>
            <p:cNvSpPr/>
            <p:nvPr/>
          </p:nvSpPr>
          <p:spPr>
            <a:xfrm>
              <a:off x="899592" y="2354157"/>
              <a:ext cx="2184178" cy="830899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57312" y="2349443"/>
              <a:ext cx="1726458" cy="83561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pic>
        <p:nvPicPr>
          <p:cNvPr id="34" name="Picture 2" descr="http://upload.wikimedia.org/wikipedia/commons/c/cf/Yupik_shaman_Nushagak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08" y="2614982"/>
            <a:ext cx="372220" cy="6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  <p:pic>
        <p:nvPicPr>
          <p:cNvPr id="27" name="Picture 26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47" y="873650"/>
            <a:ext cx="1030313" cy="1024217"/>
          </a:xfrm>
          <a:prstGeom prst="rect">
            <a:avLst/>
          </a:prstGeom>
        </p:spPr>
      </p:pic>
      <p:pic>
        <p:nvPicPr>
          <p:cNvPr id="29" name="Picture 28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988" y="1594116"/>
            <a:ext cx="743776" cy="743776"/>
          </a:xfrm>
          <a:prstGeom prst="rect">
            <a:avLst/>
          </a:prstGeom>
        </p:spPr>
      </p:pic>
      <p:pic>
        <p:nvPicPr>
          <p:cNvPr id="30" name="Picture 29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539" y="3402129"/>
            <a:ext cx="749873" cy="743776"/>
          </a:xfrm>
          <a:prstGeom prst="rect">
            <a:avLst/>
          </a:prstGeom>
        </p:spPr>
      </p:pic>
      <p:pic>
        <p:nvPicPr>
          <p:cNvPr id="38" name="Picture 37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512" y="4205650"/>
            <a:ext cx="743776" cy="7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3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89" name="Rectangle 88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10" descr="http://www.inuit.com/sites/inuit/gallery/pictures/1354314679745.jpg"/>
            <p:cNvPicPr>
              <a:picLocks noChangeAspect="1" noChangeArrowheads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498" y="1374133"/>
              <a:ext cx="1650154" cy="2475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2221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1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/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/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/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/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/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/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/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/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/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/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/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/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/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/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/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/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/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pic>
        <p:nvPicPr>
          <p:cNvPr id="6150" name="Picture 6" descr="http://www.inuit.com/sites/inuit/gallery/pictures/136131674557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inuit.com/sites/inuit/gallery/pictures/1369090170374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ounded Rectangle 74"/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/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/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/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/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/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/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/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/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grpSp>
        <p:nvGrpSpPr>
          <p:cNvPr id="102" name="Group 10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104" name="Rectangle 103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5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2" descr="http://www.inuit.com/sites/inuit/gallery/pictures/1361316745573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319212"/>
              <a:ext cx="3810000" cy="2505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7" name="Rectangle 10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11" name="Picture 9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33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07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8" name="Rectangle 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9" name="Rectangle 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" name="Rectangle 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082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988" y="1595925"/>
            <a:ext cx="743776" cy="743776"/>
          </a:xfrm>
          <a:prstGeom prst="rect">
            <a:avLst/>
          </a:prstGeom>
        </p:spPr>
      </p:pic>
      <p:pic>
        <p:nvPicPr>
          <p:cNvPr id="40" name="Picture 39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47" y="873650"/>
            <a:ext cx="1030313" cy="1024217"/>
          </a:xfrm>
          <a:prstGeom prst="rect">
            <a:avLst/>
          </a:prstGeom>
        </p:spPr>
      </p:pic>
      <p:pic>
        <p:nvPicPr>
          <p:cNvPr id="41" name="Picture 40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25" y="2573094"/>
            <a:ext cx="743776" cy="743776"/>
          </a:xfrm>
          <a:prstGeom prst="rect">
            <a:avLst/>
          </a:prstGeom>
        </p:spPr>
      </p:pic>
      <p:pic>
        <p:nvPicPr>
          <p:cNvPr id="42" name="Picture 41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539" y="3402129"/>
            <a:ext cx="749873" cy="743776"/>
          </a:xfrm>
          <a:prstGeom prst="rect">
            <a:avLst/>
          </a:prstGeom>
        </p:spPr>
      </p:pic>
      <p:pic>
        <p:nvPicPr>
          <p:cNvPr id="43" name="Picture 42">
            <a:hlinkClick r:id="rId15" action="ppaction://hlinksldjump"/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512" y="4205650"/>
            <a:ext cx="743776" cy="7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72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538" y="3403998"/>
            <a:ext cx="749873" cy="743776"/>
          </a:xfrm>
          <a:prstGeom prst="rect">
            <a:avLst/>
          </a:prstGeom>
        </p:spPr>
      </p:pic>
      <p:pic>
        <p:nvPicPr>
          <p:cNvPr id="17" name="Picture 16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47" y="873650"/>
            <a:ext cx="1030313" cy="1024217"/>
          </a:xfrm>
          <a:prstGeom prst="rect">
            <a:avLst/>
          </a:prstGeom>
        </p:spPr>
      </p:pic>
      <p:pic>
        <p:nvPicPr>
          <p:cNvPr id="18" name="Picture 17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988" y="1594116"/>
            <a:ext cx="743776" cy="743776"/>
          </a:xfrm>
          <a:prstGeom prst="rect">
            <a:avLst/>
          </a:prstGeom>
        </p:spPr>
      </p:pic>
      <p:pic>
        <p:nvPicPr>
          <p:cNvPr id="19" name="Picture 18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25" y="2573094"/>
            <a:ext cx="743776" cy="743776"/>
          </a:xfrm>
          <a:prstGeom prst="rect">
            <a:avLst/>
          </a:prstGeom>
        </p:spPr>
      </p:pic>
      <p:pic>
        <p:nvPicPr>
          <p:cNvPr id="20" name="Picture 19">
            <a:hlinkClick r:id="rId15" action="ppaction://hlinksldjump"/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512" y="4205650"/>
            <a:ext cx="743776" cy="7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9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512" y="4205650"/>
            <a:ext cx="743776" cy="743776"/>
          </a:xfrm>
          <a:prstGeom prst="rect">
            <a:avLst/>
          </a:prstGeom>
        </p:spPr>
      </p:pic>
      <p:pic>
        <p:nvPicPr>
          <p:cNvPr id="17" name="Picture 16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47" y="873650"/>
            <a:ext cx="1030313" cy="1024217"/>
          </a:xfrm>
          <a:prstGeom prst="rect">
            <a:avLst/>
          </a:prstGeom>
        </p:spPr>
      </p:pic>
      <p:pic>
        <p:nvPicPr>
          <p:cNvPr id="18" name="Picture 17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988" y="1594116"/>
            <a:ext cx="743776" cy="743776"/>
          </a:xfrm>
          <a:prstGeom prst="rect">
            <a:avLst/>
          </a:prstGeom>
        </p:spPr>
      </p:pic>
      <p:pic>
        <p:nvPicPr>
          <p:cNvPr id="19" name="Picture 18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25" y="2573094"/>
            <a:ext cx="743776" cy="743776"/>
          </a:xfrm>
          <a:prstGeom prst="rect">
            <a:avLst/>
          </a:prstGeom>
        </p:spPr>
      </p:pic>
      <p:pic>
        <p:nvPicPr>
          <p:cNvPr id="20" name="Picture 19">
            <a:hlinkClick r:id="rId15" action="ppaction://hlinksldjump"/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539" y="3402129"/>
            <a:ext cx="749873" cy="7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12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" name="Group 51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53" name="Rounded Rectangle 52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sp>
        <p:nvSpPr>
          <p:cNvPr id="55" name="Freeform 54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Oval 57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Oval 66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9" name="Picture 4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59632" y="2509840"/>
            <a:ext cx="2184178" cy="835613"/>
            <a:chOff x="899592" y="2349443"/>
            <a:chExt cx="2184178" cy="835613"/>
          </a:xfrm>
        </p:grpSpPr>
        <p:sp>
          <p:nvSpPr>
            <p:cNvPr id="32" name="Rounded Rectangle 31"/>
            <p:cNvSpPr/>
            <p:nvPr/>
          </p:nvSpPr>
          <p:spPr>
            <a:xfrm>
              <a:off x="899592" y="2354157"/>
              <a:ext cx="2184178" cy="830899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57312" y="2349443"/>
              <a:ext cx="1726458" cy="83561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pic>
        <p:nvPicPr>
          <p:cNvPr id="34" name="Picture 2" descr="http://upload.wikimedia.org/wikipedia/commons/c/cf/Yupik_shaman_Nushagak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08" y="2614982"/>
            <a:ext cx="372220" cy="6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70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" name="Group 51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53" name="Rounded Rectangle 52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practiced.</a:t>
              </a:r>
            </a:p>
          </p:txBody>
        </p:sp>
      </p:grpSp>
      <p:sp>
        <p:nvSpPr>
          <p:cNvPr id="55" name="Freeform 54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Oval 57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Oval 66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9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59632" y="2509840"/>
            <a:ext cx="2184178" cy="835613"/>
            <a:chOff x="899592" y="2349443"/>
            <a:chExt cx="2184178" cy="835613"/>
          </a:xfrm>
        </p:grpSpPr>
        <p:sp>
          <p:nvSpPr>
            <p:cNvPr id="32" name="Rounded Rectangle 31"/>
            <p:cNvSpPr/>
            <p:nvPr/>
          </p:nvSpPr>
          <p:spPr>
            <a:xfrm>
              <a:off x="899592" y="2354157"/>
              <a:ext cx="2184178" cy="830899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57312" y="2349443"/>
              <a:ext cx="1726458" cy="83561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practiced.</a:t>
              </a:r>
            </a:p>
          </p:txBody>
        </p:sp>
      </p:grpSp>
      <p:pic>
        <p:nvPicPr>
          <p:cNvPr id="34" name="Picture 2" descr="http://upload.wikimedia.org/wikipedia/commons/c/cf/Yupik_shaman_Nushagak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08" y="2614982"/>
            <a:ext cx="372220" cy="6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8" name="Rectangle 37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9" name="Picture 2" descr="http://upload.wikimedia.org/wikipedia/commons/c/cf/Yupik_shaman_Nushagak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284" y="411750"/>
              <a:ext cx="2571431" cy="43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2531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5" descr="C:\Users\wag\Desktop\stylistica-icons-set\128x128\up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Oval 2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28" name="Picture 4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4"/>
          <p:cNvSpPr/>
          <p:nvPr/>
        </p:nvSpPr>
        <p:spPr>
          <a:xfrm>
            <a:off x="4968240" y="4084320"/>
            <a:ext cx="1091185" cy="685800"/>
          </a:xfrm>
          <a:custGeom>
            <a:avLst/>
            <a:gdLst>
              <a:gd name="connsiteX0" fmla="*/ 647700 w 1091185"/>
              <a:gd name="connsiteY0" fmla="*/ 0 h 685800"/>
              <a:gd name="connsiteX1" fmla="*/ 746760 w 1091185"/>
              <a:gd name="connsiteY1" fmla="*/ 15240 h 685800"/>
              <a:gd name="connsiteX2" fmla="*/ 807720 w 1091185"/>
              <a:gd name="connsiteY2" fmla="*/ 60960 h 685800"/>
              <a:gd name="connsiteX3" fmla="*/ 838200 w 1091185"/>
              <a:gd name="connsiteY3" fmla="*/ 68580 h 685800"/>
              <a:gd name="connsiteX4" fmla="*/ 883920 w 1091185"/>
              <a:gd name="connsiteY4" fmla="*/ 99060 h 685800"/>
              <a:gd name="connsiteX5" fmla="*/ 952500 w 1091185"/>
              <a:gd name="connsiteY5" fmla="*/ 137160 h 685800"/>
              <a:gd name="connsiteX6" fmla="*/ 1036320 w 1091185"/>
              <a:gd name="connsiteY6" fmla="*/ 228600 h 685800"/>
              <a:gd name="connsiteX7" fmla="*/ 1074420 w 1091185"/>
              <a:gd name="connsiteY7" fmla="*/ 289560 h 685800"/>
              <a:gd name="connsiteX8" fmla="*/ 1089660 w 1091185"/>
              <a:gd name="connsiteY8" fmla="*/ 350520 h 685800"/>
              <a:gd name="connsiteX9" fmla="*/ 1066800 w 1091185"/>
              <a:gd name="connsiteY9" fmla="*/ 419100 h 685800"/>
              <a:gd name="connsiteX10" fmla="*/ 1043940 w 1091185"/>
              <a:gd name="connsiteY10" fmla="*/ 434340 h 685800"/>
              <a:gd name="connsiteX11" fmla="*/ 1021080 w 1091185"/>
              <a:gd name="connsiteY11" fmla="*/ 464820 h 685800"/>
              <a:gd name="connsiteX12" fmla="*/ 998220 w 1091185"/>
              <a:gd name="connsiteY12" fmla="*/ 472440 h 685800"/>
              <a:gd name="connsiteX13" fmla="*/ 944880 w 1091185"/>
              <a:gd name="connsiteY13" fmla="*/ 510540 h 685800"/>
              <a:gd name="connsiteX14" fmla="*/ 922020 w 1091185"/>
              <a:gd name="connsiteY14" fmla="*/ 518160 h 685800"/>
              <a:gd name="connsiteX15" fmla="*/ 868680 w 1091185"/>
              <a:gd name="connsiteY15" fmla="*/ 541020 h 685800"/>
              <a:gd name="connsiteX16" fmla="*/ 845820 w 1091185"/>
              <a:gd name="connsiteY16" fmla="*/ 548640 h 685800"/>
              <a:gd name="connsiteX17" fmla="*/ 784860 w 1091185"/>
              <a:gd name="connsiteY17" fmla="*/ 579120 h 685800"/>
              <a:gd name="connsiteX18" fmla="*/ 754380 w 1091185"/>
              <a:gd name="connsiteY18" fmla="*/ 594360 h 685800"/>
              <a:gd name="connsiteX19" fmla="*/ 701040 w 1091185"/>
              <a:gd name="connsiteY19" fmla="*/ 617220 h 685800"/>
              <a:gd name="connsiteX20" fmla="*/ 662940 w 1091185"/>
              <a:gd name="connsiteY20" fmla="*/ 624840 h 685800"/>
              <a:gd name="connsiteX21" fmla="*/ 579120 w 1091185"/>
              <a:gd name="connsiteY21" fmla="*/ 662940 h 685800"/>
              <a:gd name="connsiteX22" fmla="*/ 518160 w 1091185"/>
              <a:gd name="connsiteY22" fmla="*/ 670560 h 685800"/>
              <a:gd name="connsiteX23" fmla="*/ 441960 w 1091185"/>
              <a:gd name="connsiteY23" fmla="*/ 685800 h 685800"/>
              <a:gd name="connsiteX24" fmla="*/ 228600 w 1091185"/>
              <a:gd name="connsiteY24" fmla="*/ 678180 h 685800"/>
              <a:gd name="connsiteX25" fmla="*/ 167640 w 1091185"/>
              <a:gd name="connsiteY25" fmla="*/ 640080 h 685800"/>
              <a:gd name="connsiteX26" fmla="*/ 106680 w 1091185"/>
              <a:gd name="connsiteY26" fmla="*/ 586740 h 685800"/>
              <a:gd name="connsiteX27" fmla="*/ 91440 w 1091185"/>
              <a:gd name="connsiteY27" fmla="*/ 556260 h 685800"/>
              <a:gd name="connsiteX28" fmla="*/ 68580 w 1091185"/>
              <a:gd name="connsiteY28" fmla="*/ 533400 h 685800"/>
              <a:gd name="connsiteX29" fmla="*/ 45720 w 1091185"/>
              <a:gd name="connsiteY29" fmla="*/ 472440 h 685800"/>
              <a:gd name="connsiteX30" fmla="*/ 30480 w 1091185"/>
              <a:gd name="connsiteY30" fmla="*/ 441960 h 685800"/>
              <a:gd name="connsiteX31" fmla="*/ 22860 w 1091185"/>
              <a:gd name="connsiteY31" fmla="*/ 388620 h 685800"/>
              <a:gd name="connsiteX32" fmla="*/ 7620 w 1091185"/>
              <a:gd name="connsiteY32" fmla="*/ 365760 h 685800"/>
              <a:gd name="connsiteX33" fmla="*/ 0 w 1091185"/>
              <a:gd name="connsiteY33" fmla="*/ 289560 h 685800"/>
              <a:gd name="connsiteX34" fmla="*/ 22860 w 1091185"/>
              <a:gd name="connsiteY34" fmla="*/ 190500 h 685800"/>
              <a:gd name="connsiteX35" fmla="*/ 76200 w 1091185"/>
              <a:gd name="connsiteY35" fmla="*/ 144780 h 685800"/>
              <a:gd name="connsiteX36" fmla="*/ 106680 w 1091185"/>
              <a:gd name="connsiteY36" fmla="*/ 129540 h 685800"/>
              <a:gd name="connsiteX37" fmla="*/ 213360 w 1091185"/>
              <a:gd name="connsiteY37" fmla="*/ 114300 h 685800"/>
              <a:gd name="connsiteX38" fmla="*/ 289560 w 1091185"/>
              <a:gd name="connsiteY38" fmla="*/ 99060 h 685800"/>
              <a:gd name="connsiteX39" fmla="*/ 312420 w 1091185"/>
              <a:gd name="connsiteY39" fmla="*/ 9906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091185" h="685800">
                <a:moveTo>
                  <a:pt x="647700" y="0"/>
                </a:moveTo>
                <a:cubicBezTo>
                  <a:pt x="680720" y="5080"/>
                  <a:pt x="714240" y="7588"/>
                  <a:pt x="746760" y="15240"/>
                </a:cubicBezTo>
                <a:cubicBezTo>
                  <a:pt x="789956" y="25404"/>
                  <a:pt x="769379" y="36997"/>
                  <a:pt x="807720" y="60960"/>
                </a:cubicBezTo>
                <a:cubicBezTo>
                  <a:pt x="816601" y="66511"/>
                  <a:pt x="828040" y="66040"/>
                  <a:pt x="838200" y="68580"/>
                </a:cubicBezTo>
                <a:cubicBezTo>
                  <a:pt x="853440" y="78740"/>
                  <a:pt x="867537" y="90869"/>
                  <a:pt x="883920" y="99060"/>
                </a:cubicBezTo>
                <a:cubicBezTo>
                  <a:pt x="901963" y="108081"/>
                  <a:pt x="938148" y="125200"/>
                  <a:pt x="952500" y="137160"/>
                </a:cubicBezTo>
                <a:cubicBezTo>
                  <a:pt x="983826" y="163265"/>
                  <a:pt x="1011810" y="195920"/>
                  <a:pt x="1036320" y="228600"/>
                </a:cubicBezTo>
                <a:cubicBezTo>
                  <a:pt x="1048048" y="244237"/>
                  <a:pt x="1065814" y="275217"/>
                  <a:pt x="1074420" y="289560"/>
                </a:cubicBezTo>
                <a:cubicBezTo>
                  <a:pt x="1079500" y="309880"/>
                  <a:pt x="1096284" y="330649"/>
                  <a:pt x="1089660" y="350520"/>
                </a:cubicBezTo>
                <a:cubicBezTo>
                  <a:pt x="1082040" y="373380"/>
                  <a:pt x="1086850" y="405734"/>
                  <a:pt x="1066800" y="419100"/>
                </a:cubicBezTo>
                <a:cubicBezTo>
                  <a:pt x="1059180" y="424180"/>
                  <a:pt x="1050416" y="427864"/>
                  <a:pt x="1043940" y="434340"/>
                </a:cubicBezTo>
                <a:cubicBezTo>
                  <a:pt x="1034960" y="443320"/>
                  <a:pt x="1030836" y="456690"/>
                  <a:pt x="1021080" y="464820"/>
                </a:cubicBezTo>
                <a:cubicBezTo>
                  <a:pt x="1014910" y="469962"/>
                  <a:pt x="1005404" y="468848"/>
                  <a:pt x="998220" y="472440"/>
                </a:cubicBezTo>
                <a:cubicBezTo>
                  <a:pt x="974633" y="484234"/>
                  <a:pt x="969041" y="496734"/>
                  <a:pt x="944880" y="510540"/>
                </a:cubicBezTo>
                <a:cubicBezTo>
                  <a:pt x="937906" y="514525"/>
                  <a:pt x="929478" y="515177"/>
                  <a:pt x="922020" y="518160"/>
                </a:cubicBezTo>
                <a:cubicBezTo>
                  <a:pt x="904059" y="525344"/>
                  <a:pt x="886641" y="533836"/>
                  <a:pt x="868680" y="541020"/>
                </a:cubicBezTo>
                <a:cubicBezTo>
                  <a:pt x="861222" y="544003"/>
                  <a:pt x="853132" y="545316"/>
                  <a:pt x="845820" y="548640"/>
                </a:cubicBezTo>
                <a:cubicBezTo>
                  <a:pt x="825138" y="558041"/>
                  <a:pt x="805180" y="568960"/>
                  <a:pt x="784860" y="579120"/>
                </a:cubicBezTo>
                <a:cubicBezTo>
                  <a:pt x="774700" y="584200"/>
                  <a:pt x="764821" y="589885"/>
                  <a:pt x="754380" y="594360"/>
                </a:cubicBezTo>
                <a:cubicBezTo>
                  <a:pt x="736600" y="601980"/>
                  <a:pt x="719391" y="611103"/>
                  <a:pt x="701040" y="617220"/>
                </a:cubicBezTo>
                <a:cubicBezTo>
                  <a:pt x="688753" y="621316"/>
                  <a:pt x="675640" y="622300"/>
                  <a:pt x="662940" y="624840"/>
                </a:cubicBezTo>
                <a:cubicBezTo>
                  <a:pt x="628073" y="645760"/>
                  <a:pt x="620443" y="654085"/>
                  <a:pt x="579120" y="662940"/>
                </a:cubicBezTo>
                <a:cubicBezTo>
                  <a:pt x="559096" y="667231"/>
                  <a:pt x="538360" y="667193"/>
                  <a:pt x="518160" y="670560"/>
                </a:cubicBezTo>
                <a:cubicBezTo>
                  <a:pt x="492609" y="674818"/>
                  <a:pt x="441960" y="685800"/>
                  <a:pt x="441960" y="685800"/>
                </a:cubicBezTo>
                <a:cubicBezTo>
                  <a:pt x="370840" y="683260"/>
                  <a:pt x="299248" y="686743"/>
                  <a:pt x="228600" y="678180"/>
                </a:cubicBezTo>
                <a:cubicBezTo>
                  <a:pt x="224313" y="677660"/>
                  <a:pt x="177059" y="646808"/>
                  <a:pt x="167640" y="640080"/>
                </a:cubicBezTo>
                <a:cubicBezTo>
                  <a:pt x="146867" y="625242"/>
                  <a:pt x="122153" y="607370"/>
                  <a:pt x="106680" y="586740"/>
                </a:cubicBezTo>
                <a:cubicBezTo>
                  <a:pt x="99864" y="577653"/>
                  <a:pt x="98042" y="565503"/>
                  <a:pt x="91440" y="556260"/>
                </a:cubicBezTo>
                <a:cubicBezTo>
                  <a:pt x="85176" y="547491"/>
                  <a:pt x="74844" y="542169"/>
                  <a:pt x="68580" y="533400"/>
                </a:cubicBezTo>
                <a:cubicBezTo>
                  <a:pt x="46248" y="502136"/>
                  <a:pt x="58315" y="506027"/>
                  <a:pt x="45720" y="472440"/>
                </a:cubicBezTo>
                <a:cubicBezTo>
                  <a:pt x="41732" y="461804"/>
                  <a:pt x="35560" y="452120"/>
                  <a:pt x="30480" y="441960"/>
                </a:cubicBezTo>
                <a:cubicBezTo>
                  <a:pt x="27940" y="424180"/>
                  <a:pt x="28021" y="405823"/>
                  <a:pt x="22860" y="388620"/>
                </a:cubicBezTo>
                <a:cubicBezTo>
                  <a:pt x="20228" y="379848"/>
                  <a:pt x="9679" y="374684"/>
                  <a:pt x="7620" y="365760"/>
                </a:cubicBezTo>
                <a:cubicBezTo>
                  <a:pt x="1880" y="340887"/>
                  <a:pt x="2540" y="314960"/>
                  <a:pt x="0" y="289560"/>
                </a:cubicBezTo>
                <a:cubicBezTo>
                  <a:pt x="4794" y="246415"/>
                  <a:pt x="-651" y="223415"/>
                  <a:pt x="22860" y="190500"/>
                </a:cubicBezTo>
                <a:cubicBezTo>
                  <a:pt x="32915" y="176423"/>
                  <a:pt x="62773" y="153172"/>
                  <a:pt x="76200" y="144780"/>
                </a:cubicBezTo>
                <a:cubicBezTo>
                  <a:pt x="85833" y="138760"/>
                  <a:pt x="95591" y="132004"/>
                  <a:pt x="106680" y="129540"/>
                </a:cubicBezTo>
                <a:cubicBezTo>
                  <a:pt x="141746" y="121748"/>
                  <a:pt x="178511" y="123012"/>
                  <a:pt x="213360" y="114300"/>
                </a:cubicBezTo>
                <a:cubicBezTo>
                  <a:pt x="243632" y="106732"/>
                  <a:pt x="255930" y="102797"/>
                  <a:pt x="289560" y="99060"/>
                </a:cubicBezTo>
                <a:cubicBezTo>
                  <a:pt x="297133" y="98219"/>
                  <a:pt x="304800" y="99060"/>
                  <a:pt x="312420" y="990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218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8354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0">
        <p:fade/>
      </p:transition>
    </mc:Choice>
    <mc:Fallback>
      <p:transition spd="med" advClick="0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563888" y="-961548"/>
            <a:ext cx="4176464" cy="720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prstClr val="white"/>
              </a:solidFill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9396430" y="4322202"/>
            <a:ext cx="936908" cy="814348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4522529" y="141481"/>
            <a:ext cx="44999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4800" b="1" dirty="0" smtClean="0">
                <a:solidFill>
                  <a:prstClr val="white">
                    <a:lumMod val="50000"/>
                  </a:prstClr>
                </a:solidFill>
              </a:rPr>
              <a:t>Bird Shaman</a:t>
            </a:r>
          </a:p>
        </p:txBody>
      </p:sp>
      <p:sp>
        <p:nvSpPr>
          <p:cNvPr id="4" name="Rectangle 3"/>
          <p:cNvSpPr/>
          <p:nvPr/>
        </p:nvSpPr>
        <p:spPr>
          <a:xfrm>
            <a:off x="-2659797" y="4333041"/>
            <a:ext cx="21483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8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nunacom" panose="00000400000000000000" pitchFamily="2" charset="0"/>
              </a:rPr>
              <a:t>gk</a:t>
            </a:r>
            <a:r>
              <a:rPr lang="en-CA" sz="4800" b="1" dirty="0">
                <a:solidFill>
                  <a:prstClr val="black">
                    <a:lumMod val="65000"/>
                    <a:lumOff val="35000"/>
                  </a:prstClr>
                </a:solidFill>
                <a:latin typeface="nunacom" panose="00000400000000000000" pitchFamily="2" charset="0"/>
              </a:rPr>
              <a:t> }nr</a:t>
            </a:r>
          </a:p>
        </p:txBody>
      </p:sp>
      <p:sp>
        <p:nvSpPr>
          <p:cNvPr id="5" name="Rectangle 4"/>
          <p:cNvSpPr/>
          <p:nvPr/>
        </p:nvSpPr>
        <p:spPr>
          <a:xfrm>
            <a:off x="9144000" y="3674517"/>
            <a:ext cx="356334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Toonoo</a:t>
            </a:r>
            <a:r>
              <a:rPr lang="en-CA" sz="4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 </a:t>
            </a:r>
            <a:r>
              <a:rPr lang="en-CA" sz="4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Sharky</a:t>
            </a:r>
            <a:endParaRPr lang="en-CA" sz="4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938446" y="843558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prstClr val="white">
                    <a:lumMod val="95000"/>
                  </a:prstClr>
                </a:solidFill>
                <a:latin typeface="nunacom" panose="00000400000000000000" pitchFamily="2" charset="0"/>
              </a:rPr>
              <a:t>Cape Dorset</a:t>
            </a:r>
          </a:p>
        </p:txBody>
      </p:sp>
      <p:sp>
        <p:nvSpPr>
          <p:cNvPr id="9" name="Rectangle 8"/>
          <p:cNvSpPr/>
          <p:nvPr/>
        </p:nvSpPr>
        <p:spPr>
          <a:xfrm>
            <a:off x="9144000" y="1131590"/>
            <a:ext cx="2159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2800" dirty="0" smtClean="0">
                <a:solidFill>
                  <a:prstClr val="white">
                    <a:lumMod val="65000"/>
                  </a:prstClr>
                </a:solidFill>
              </a:rPr>
              <a:t>Bird Shaman</a:t>
            </a:r>
          </a:p>
        </p:txBody>
      </p:sp>
    </p:spTree>
    <p:extLst>
      <p:ext uri="{BB962C8B-B14F-4D97-AF65-F5344CB8AC3E}">
        <p14:creationId xmlns:p14="http://schemas.microsoft.com/office/powerpoint/2010/main" val="310328067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0494 L -1.97639 0.00494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81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utoRev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2.5E-6 -1.56009E-6 L 1.57535 -1.56009E-6 " pathEditMode="relative" rAng="0" ptsTypes="AA">
                                      <p:cBhvr>
                                        <p:cTn id="8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6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utoRev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0.00712 -0.00988 L 1.45764 -0.00988 " pathEditMode="relative" rAng="0" ptsTypes="AA">
                                      <p:cBhvr>
                                        <p:cTn id="10" dur="1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229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utoRev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4.44444E-6 -2.72166E-6 L -1.2323 0.00031 " pathEditMode="relative" rAng="0" ptsTypes="AA">
                                      <p:cBhvr>
                                        <p:cTn id="12" dur="1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615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0.00712 -1.49521E-6 L 1.21424 -0.00247 " pathEditMode="relative" rAng="0" ptsTypes="AA">
                                      <p:cBhvr>
                                        <p:cTn id="14" dur="8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59" y="-1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305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0">
        <p:fade/>
      </p:transition>
    </mc:Choice>
    <mc:Fallback>
      <p:transition spd="med" advClick="0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563888" y="-961548"/>
            <a:ext cx="4176464" cy="720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Freeform 1"/>
          <p:cNvSpPr/>
          <p:nvPr/>
        </p:nvSpPr>
        <p:spPr>
          <a:xfrm>
            <a:off x="9396430" y="4322202"/>
            <a:ext cx="936908" cy="814348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/>
          <p:cNvSpPr/>
          <p:nvPr/>
        </p:nvSpPr>
        <p:spPr>
          <a:xfrm>
            <a:off x="-4522529" y="141481"/>
            <a:ext cx="44999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4800" b="1" dirty="0" smtClean="0">
                <a:solidFill>
                  <a:schemeClr val="bg1">
                    <a:lumMod val="50000"/>
                  </a:schemeClr>
                </a:solidFill>
              </a:rPr>
              <a:t>Bird Shaman</a:t>
            </a:r>
          </a:p>
        </p:txBody>
      </p:sp>
      <p:sp>
        <p:nvSpPr>
          <p:cNvPr id="4" name="Rectangle 3"/>
          <p:cNvSpPr/>
          <p:nvPr/>
        </p:nvSpPr>
        <p:spPr>
          <a:xfrm>
            <a:off x="-2659797" y="4333041"/>
            <a:ext cx="21483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unacom" panose="00000400000000000000" pitchFamily="2" charset="0"/>
              </a:rPr>
              <a:t>gk</a:t>
            </a:r>
            <a:r>
              <a:rPr lang="en-CA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acom" panose="00000400000000000000" pitchFamily="2" charset="0"/>
              </a:rPr>
              <a:t> }nr</a:t>
            </a:r>
          </a:p>
        </p:txBody>
      </p:sp>
      <p:sp>
        <p:nvSpPr>
          <p:cNvPr id="5" name="Rectangle 4"/>
          <p:cNvSpPr/>
          <p:nvPr/>
        </p:nvSpPr>
        <p:spPr>
          <a:xfrm>
            <a:off x="9144000" y="3674517"/>
            <a:ext cx="356334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Toonoo</a:t>
            </a:r>
            <a:r>
              <a:rPr lang="en-CA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CA" sz="4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Sharky</a:t>
            </a:r>
            <a:endParaRPr lang="en-CA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938446" y="843558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chemeClr val="bg1">
                    <a:lumMod val="95000"/>
                  </a:schemeClr>
                </a:solidFill>
                <a:latin typeface="nunacom" panose="00000400000000000000" pitchFamily="2" charset="0"/>
              </a:rPr>
              <a:t>Cape Dorset</a:t>
            </a:r>
          </a:p>
        </p:txBody>
      </p:sp>
      <p:sp>
        <p:nvSpPr>
          <p:cNvPr id="9" name="Rectangle 8"/>
          <p:cNvSpPr/>
          <p:nvPr/>
        </p:nvSpPr>
        <p:spPr>
          <a:xfrm>
            <a:off x="9144000" y="1131590"/>
            <a:ext cx="2159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2800" dirty="0" smtClean="0">
                <a:solidFill>
                  <a:schemeClr val="bg1">
                    <a:lumMod val="65000"/>
                  </a:schemeClr>
                </a:solidFill>
              </a:rPr>
              <a:t>Bird Shaman</a:t>
            </a:r>
          </a:p>
        </p:txBody>
      </p:sp>
      <p:pic>
        <p:nvPicPr>
          <p:cNvPr id="8" name="1. Introduc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08104" y="23340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28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0494 L -1.97639 0.00494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81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utoRev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2.5E-6 -1.56009E-6 L 1.57535 -1.56009E-6 " pathEditMode="relative" rAng="0" ptsTypes="AA">
                                      <p:cBhvr>
                                        <p:cTn id="8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6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utoRev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0.00712 -0.00988 L 1.45764 -0.00988 " pathEditMode="relative" rAng="0" ptsTypes="AA">
                                      <p:cBhvr>
                                        <p:cTn id="10" dur="1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229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utoRev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4.44444E-6 -2.72166E-6 L -1.2323 0.00031 " pathEditMode="relative" rAng="0" ptsTypes="AA">
                                      <p:cBhvr>
                                        <p:cTn id="12" dur="1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615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0.00712 -1.49521E-6 L 1.21424 -0.00247 " pathEditMode="relative" rAng="0" ptsTypes="AA">
                                      <p:cBhvr>
                                        <p:cTn id="14" dur="8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59" y="-12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95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/>
      <p:bldP spid="4" grpId="0"/>
      <p:bldP spid="5" grpId="0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5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1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http://www.inuit.com/sites/inuit/gallery/pictures/1219428602118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772" y="950124"/>
              <a:ext cx="2132456" cy="3198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4779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4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0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http://www.inuit.com/sites/inuit/gallery/pictures/1298935088569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928" y="1212091"/>
              <a:ext cx="1923620" cy="2616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2558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3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6" descr="http://www.elcalondon.com/images/display/Toonoo_Sharky_Spirit_ref210esprit_ref210_2141_380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5177" y="910684"/>
              <a:ext cx="2117240" cy="3195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188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68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9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57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50">
        <p:fade/>
      </p:transition>
    </mc:Choice>
    <mc:Fallback xmlns="">
      <p:transition spd="med" advClick="0" advTm="25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9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8" descr="http://capedorset-inuitart.com/wp-content/uploads/2012/10/1479-Toonoo-Sharky-Bird-19x8x4.5.jp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6507" y="1060510"/>
              <a:ext cx="2092374" cy="3150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2984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2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6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0" y="-1225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10" descr="http://www.hills.ca/images/products/3070.jp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70107" y="411750"/>
              <a:ext cx="2832861" cy="43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7510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5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8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28" name="Rectangle 27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2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2" descr="http://www.inuit.com/sites/inuit/gallery/pictures/1264462408253.jp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3555" y="1368210"/>
              <a:ext cx="2237128" cy="2460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991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3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9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 rot="19910734">
            <a:off x="3446" y="1248317"/>
            <a:ext cx="9137117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600" dirty="0"/>
              <a:t>REMOVED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55574" y="732047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849641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596285" y="849641"/>
            <a:ext cx="867225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Community</a:t>
            </a:r>
          </a:p>
        </p:txBody>
      </p:sp>
      <p:pic>
        <p:nvPicPr>
          <p:cNvPr id="30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87" y="804047"/>
            <a:ext cx="316676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798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4" descr="http://carvingsnunavut.com/wp-content/uploads/2013/04/IMG_2841_2-400x400.jp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2409" y="1363383"/>
              <a:ext cx="2290436" cy="22904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8897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6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2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6" descr="http://farm3.static.flickr.com/2677/4290631249_afaba1418e.jp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1654" y="1353770"/>
              <a:ext cx="1927894" cy="2570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5035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2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2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8" descr="http://www.feheleyfinearts.com/db/images/PMW_0157.jp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1666" y="1075571"/>
              <a:ext cx="2088668" cy="2989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1010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3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0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0" descr="http://www.pilarshephard.com/sitefiles/Image/Art/Inuit_sculpture/2013/toonoo-sharky_BirdSpirit_pic.jpg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476" y="1434958"/>
              <a:ext cx="1440750" cy="2271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9669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6819195"/>
      </p:ext>
    </p:extLst>
  </p:cSld>
  <p:clrMapOvr>
    <a:masterClrMapping/>
  </p:clrMapOvr>
  <p:transition spd="slow" advClick="0" advTm="10000"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8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2" descr="http://a248.e.akamai.net/origin-cdn.volusion.com/owaen.bkjmt/v/vspfiles/photos/345m-4.jpg?1342355606"/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9483" y="1231287"/>
              <a:ext cx="1458378" cy="2675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747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8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8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4" descr="http://storage.googleapis.com/gs.spiritwrestler.com/inuit/L120303-01.jpg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8186" y="1482711"/>
              <a:ext cx="2175628" cy="2175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8395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7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5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6" descr="http://storage.googleapis.com/gs.spiritwrestler.com/inuit/Q70807b.jpg"/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4315" y="1305278"/>
              <a:ext cx="2367004" cy="2536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7060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08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563888" y="-961548"/>
            <a:ext cx="4176464" cy="720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Freeform 1"/>
          <p:cNvSpPr/>
          <p:nvPr/>
        </p:nvSpPr>
        <p:spPr>
          <a:xfrm>
            <a:off x="9396430" y="4322202"/>
            <a:ext cx="936908" cy="814348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/>
          <p:cNvSpPr/>
          <p:nvPr/>
        </p:nvSpPr>
        <p:spPr>
          <a:xfrm>
            <a:off x="-4522529" y="141481"/>
            <a:ext cx="44999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4800" b="1" dirty="0" smtClean="0">
                <a:solidFill>
                  <a:schemeClr val="bg1">
                    <a:lumMod val="50000"/>
                  </a:schemeClr>
                </a:solidFill>
              </a:rPr>
              <a:t>Bird Shaman</a:t>
            </a:r>
          </a:p>
        </p:txBody>
      </p:sp>
      <p:sp>
        <p:nvSpPr>
          <p:cNvPr id="4" name="Rectangle 3"/>
          <p:cNvSpPr/>
          <p:nvPr/>
        </p:nvSpPr>
        <p:spPr>
          <a:xfrm>
            <a:off x="-2659797" y="4333041"/>
            <a:ext cx="21483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unacom" panose="00000400000000000000" pitchFamily="2" charset="0"/>
              </a:rPr>
              <a:t>gk</a:t>
            </a:r>
            <a:r>
              <a:rPr lang="en-CA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acom" panose="00000400000000000000" pitchFamily="2" charset="0"/>
              </a:rPr>
              <a:t> }nr</a:t>
            </a:r>
          </a:p>
        </p:txBody>
      </p:sp>
      <p:sp>
        <p:nvSpPr>
          <p:cNvPr id="5" name="Rectangle 4"/>
          <p:cNvSpPr/>
          <p:nvPr/>
        </p:nvSpPr>
        <p:spPr>
          <a:xfrm>
            <a:off x="9144000" y="3674517"/>
            <a:ext cx="356334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Toonoo</a:t>
            </a:r>
            <a:r>
              <a:rPr lang="en-CA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CA" sz="4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Sharky</a:t>
            </a:r>
            <a:endParaRPr lang="en-CA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938446" y="843558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chemeClr val="bg1">
                    <a:lumMod val="95000"/>
                  </a:schemeClr>
                </a:solidFill>
                <a:latin typeface="nunacom" panose="00000400000000000000" pitchFamily="2" charset="0"/>
              </a:rPr>
              <a:t>Cape Dorset</a:t>
            </a:r>
          </a:p>
        </p:txBody>
      </p:sp>
      <p:sp>
        <p:nvSpPr>
          <p:cNvPr id="9" name="Rectangle 8"/>
          <p:cNvSpPr/>
          <p:nvPr/>
        </p:nvSpPr>
        <p:spPr>
          <a:xfrm>
            <a:off x="9144000" y="1131590"/>
            <a:ext cx="2159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2800" dirty="0" smtClean="0">
                <a:solidFill>
                  <a:schemeClr val="bg1">
                    <a:lumMod val="65000"/>
                  </a:schemeClr>
                </a:solidFill>
              </a:rPr>
              <a:t>Bird Shaman</a:t>
            </a:r>
          </a:p>
        </p:txBody>
      </p:sp>
    </p:spTree>
    <p:extLst>
      <p:ext uri="{BB962C8B-B14F-4D97-AF65-F5344CB8AC3E}">
        <p14:creationId xmlns:p14="http://schemas.microsoft.com/office/powerpoint/2010/main" val="227622591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0494 L -1.97639 0.00494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81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utoRev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2.5E-6 -1.56009E-6 L 1.57535 -1.56009E-6 " pathEditMode="relative" rAng="0" ptsTypes="AA">
                                      <p:cBhvr>
                                        <p:cTn id="8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6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utoRev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0.00712 -0.00988 L 1.45764 -0.00988 " pathEditMode="relative" rAng="0" ptsTypes="AA">
                                      <p:cBhvr>
                                        <p:cTn id="10" dur="1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229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utoRev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4.44444E-6 -2.72166E-6 L -1.2323 0.00031 " pathEditMode="relative" rAng="0" ptsTypes="AA">
                                      <p:cBhvr>
                                        <p:cTn id="12" dur="1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615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0.00712 -1.49521E-6 L 1.21424 -0.00247 " pathEditMode="relative" rAng="0" ptsTypes="AA">
                                      <p:cBhvr>
                                        <p:cTn id="14" dur="8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59" y="-1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9400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0">
        <p:fade/>
      </p:transition>
    </mc:Choice>
    <mc:Fallback>
      <p:transition spd="med" advClick="0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563888" y="-961548"/>
            <a:ext cx="4176464" cy="720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prstClr val="white"/>
              </a:solidFill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9396430" y="4322202"/>
            <a:ext cx="936908" cy="814348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4522529" y="141481"/>
            <a:ext cx="44999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4800" b="1" dirty="0" smtClean="0">
                <a:solidFill>
                  <a:prstClr val="white">
                    <a:lumMod val="50000"/>
                  </a:prstClr>
                </a:solidFill>
              </a:rPr>
              <a:t>Bird Shaman</a:t>
            </a:r>
          </a:p>
        </p:txBody>
      </p:sp>
      <p:sp>
        <p:nvSpPr>
          <p:cNvPr id="4" name="Rectangle 3"/>
          <p:cNvSpPr/>
          <p:nvPr/>
        </p:nvSpPr>
        <p:spPr>
          <a:xfrm>
            <a:off x="-2659797" y="4333041"/>
            <a:ext cx="21483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8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nunacom" panose="00000400000000000000" pitchFamily="2" charset="0"/>
              </a:rPr>
              <a:t>gk</a:t>
            </a:r>
            <a:r>
              <a:rPr lang="en-CA" sz="4800" b="1" dirty="0">
                <a:solidFill>
                  <a:prstClr val="black">
                    <a:lumMod val="65000"/>
                    <a:lumOff val="35000"/>
                  </a:prstClr>
                </a:solidFill>
                <a:latin typeface="nunacom" panose="00000400000000000000" pitchFamily="2" charset="0"/>
              </a:rPr>
              <a:t> }nr</a:t>
            </a:r>
          </a:p>
        </p:txBody>
      </p:sp>
      <p:sp>
        <p:nvSpPr>
          <p:cNvPr id="5" name="Rectangle 4"/>
          <p:cNvSpPr/>
          <p:nvPr/>
        </p:nvSpPr>
        <p:spPr>
          <a:xfrm>
            <a:off x="9144000" y="3674517"/>
            <a:ext cx="356334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Toonoo</a:t>
            </a:r>
            <a:r>
              <a:rPr lang="en-CA" sz="4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 </a:t>
            </a:r>
            <a:r>
              <a:rPr lang="en-CA" sz="4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Sharky</a:t>
            </a:r>
            <a:endParaRPr lang="en-CA" sz="4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938446" y="843558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prstClr val="white">
                    <a:lumMod val="95000"/>
                  </a:prstClr>
                </a:solidFill>
                <a:latin typeface="nunacom" panose="00000400000000000000" pitchFamily="2" charset="0"/>
              </a:rPr>
              <a:t>Cape Dorset</a:t>
            </a:r>
          </a:p>
        </p:txBody>
      </p:sp>
      <p:sp>
        <p:nvSpPr>
          <p:cNvPr id="9" name="Rectangle 8"/>
          <p:cNvSpPr/>
          <p:nvPr/>
        </p:nvSpPr>
        <p:spPr>
          <a:xfrm>
            <a:off x="9144000" y="1131590"/>
            <a:ext cx="2159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2800" dirty="0" smtClean="0">
                <a:solidFill>
                  <a:prstClr val="white">
                    <a:lumMod val="65000"/>
                  </a:prstClr>
                </a:solidFill>
              </a:rPr>
              <a:t>Bird Shaman</a:t>
            </a:r>
          </a:p>
        </p:txBody>
      </p:sp>
    </p:spTree>
    <p:extLst>
      <p:ext uri="{BB962C8B-B14F-4D97-AF65-F5344CB8AC3E}">
        <p14:creationId xmlns:p14="http://schemas.microsoft.com/office/powerpoint/2010/main" val="11479759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0494 L -1.97639 0.00494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81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utoRev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2.5E-6 -1.56009E-6 L 1.57535 -1.56009E-6 " pathEditMode="relative" rAng="0" ptsTypes="AA">
                                      <p:cBhvr>
                                        <p:cTn id="8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6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utoRev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0.00712 -0.00988 L 1.45764 -0.00988 " pathEditMode="relative" rAng="0" ptsTypes="AA">
                                      <p:cBhvr>
                                        <p:cTn id="10" dur="1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229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utoRev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4.44444E-6 -2.72166E-6 L -1.2323 0.00031 " pathEditMode="relative" rAng="0" ptsTypes="AA">
                                      <p:cBhvr>
                                        <p:cTn id="12" dur="1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615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0.00712 -1.49521E-6 L 1.21424 -0.00247 " pathEditMode="relative" rAng="0" ptsTypes="AA">
                                      <p:cBhvr>
                                        <p:cTn id="14" dur="8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59" y="-1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  <p:bldP spid="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0664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0">
        <p:fade/>
      </p:transition>
    </mc:Choice>
    <mc:Fallback>
      <p:transition spd="med" advClick="0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4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2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Rounded Rectangle 87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/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/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/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/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/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/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/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/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13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7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/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/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/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5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/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5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/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6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pic>
        <p:nvPicPr>
          <p:cNvPr id="6150" name="Picture 6" descr="http://www.inuit.com/sites/inuit/gallery/pictures/1361316745573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inuit.com/sites/inuit/gallery/pictures/1369090170374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ounded Rectangle 74"/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/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/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/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/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/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/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7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1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8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0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3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9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1512608"/>
      </p:ext>
    </p:extLst>
  </p:cSld>
  <p:clrMapOvr>
    <a:masterClrMapping/>
  </p:clrMapOvr>
  <p:transition spd="slow" advClick="0" advTm="10000">
    <p:fad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7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8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28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82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0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2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6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9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89" name="Rectangle 88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2" descr="http://www.inuit.com/sites/inuit/gallery/pictures/1368211622019.jpg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5289" y="1509532"/>
              <a:ext cx="1309852" cy="2079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3343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  <p:pic>
        <p:nvPicPr>
          <p:cNvPr id="21" name="Picture 20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47" y="873650"/>
            <a:ext cx="1030313" cy="1024217"/>
          </a:xfrm>
          <a:prstGeom prst="rect">
            <a:avLst/>
          </a:prstGeom>
        </p:spPr>
      </p:pic>
      <p:pic>
        <p:nvPicPr>
          <p:cNvPr id="28" name="Picture 27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988" y="1594116"/>
            <a:ext cx="743776" cy="743776"/>
          </a:xfrm>
          <a:prstGeom prst="rect">
            <a:avLst/>
          </a:prstGeom>
        </p:spPr>
      </p:pic>
      <p:pic>
        <p:nvPicPr>
          <p:cNvPr id="29" name="Picture 28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25" y="2573094"/>
            <a:ext cx="743776" cy="743776"/>
          </a:xfrm>
          <a:prstGeom prst="rect">
            <a:avLst/>
          </a:prstGeom>
        </p:spPr>
      </p:pic>
      <p:pic>
        <p:nvPicPr>
          <p:cNvPr id="30" name="Picture 29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539" y="3402129"/>
            <a:ext cx="749873" cy="743776"/>
          </a:xfrm>
          <a:prstGeom prst="rect">
            <a:avLst/>
          </a:prstGeom>
        </p:spPr>
      </p:pic>
      <p:pic>
        <p:nvPicPr>
          <p:cNvPr id="36" name="Picture 35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512" y="4205650"/>
            <a:ext cx="743776" cy="7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39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6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6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 numSld="999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7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9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89" name="Rectangle 88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2" descr="http://www.inuit.com/sites/inuit/gallery/pictures/1219428602118.jp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5167" y="1258448"/>
              <a:ext cx="1773100" cy="2659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284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8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0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89" name="Rectangle 88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1340" y="1418266"/>
              <a:ext cx="2377978" cy="2095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5507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6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grpSp>
        <p:nvGrpSpPr>
          <p:cNvPr id="113" name="Group 112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114" name="Rectangle 113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15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2" descr="http://www.inuit.com/sites/inuit/gallery/pictures/1361316745573.jpg"/>
            <p:cNvPicPr>
              <a:picLocks noChangeAspect="1" noChangeArrowheads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319212"/>
              <a:ext cx="3810000" cy="2505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3280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1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28" name="Rounded Rectangle 27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49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Freeform 28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3" name="Group 62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4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pic>
        <p:nvPicPr>
          <p:cNvPr id="38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  <p:pic>
        <p:nvPicPr>
          <p:cNvPr id="35" name="Picture 34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988" y="1594116"/>
            <a:ext cx="743776" cy="743776"/>
          </a:xfrm>
          <a:prstGeom prst="rect">
            <a:avLst/>
          </a:prstGeom>
        </p:spPr>
      </p:pic>
      <p:pic>
        <p:nvPicPr>
          <p:cNvPr id="36" name="Picture 35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25" y="2573094"/>
            <a:ext cx="743776" cy="743776"/>
          </a:xfrm>
          <a:prstGeom prst="rect">
            <a:avLst/>
          </a:prstGeom>
        </p:spPr>
      </p:pic>
      <p:pic>
        <p:nvPicPr>
          <p:cNvPr id="37" name="Picture 36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539" y="3402129"/>
            <a:ext cx="749873" cy="743776"/>
          </a:xfrm>
          <a:prstGeom prst="rect">
            <a:avLst/>
          </a:prstGeom>
        </p:spPr>
      </p:pic>
      <p:pic>
        <p:nvPicPr>
          <p:cNvPr id="40" name="Picture 39">
            <a:hlinkClick r:id="rId15" action="ppaction://hlinksldjump"/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512" y="4205650"/>
            <a:ext cx="743776" cy="7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3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3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89" name="Rectangle 88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8" descr="http://www.inuit.com/sites/inuit/gallery/pictures/1338243398183.jpg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9052" y="1317204"/>
              <a:ext cx="1538604" cy="2307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0736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63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34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89" name="Rectangle 88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12" descr="http://www.inuit.com/sites/inuit/gallery/pictures/1264462408253.jp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121" y="1527856"/>
              <a:ext cx="1895758" cy="208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2414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0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2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89" name="Rectangle 88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4" descr="http://www.inuit.com/sites/inuit/gallery/pictures/1369090170374.jp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765" y="1681374"/>
              <a:ext cx="2438204" cy="1556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4759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3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9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9982</TotalTime>
  <Words>8465</Words>
  <Application>Microsoft Office PowerPoint</Application>
  <PresentationFormat>On-screen Show (16:9)</PresentationFormat>
  <Paragraphs>1835</Paragraphs>
  <Slides>104</Slides>
  <Notes>43</Notes>
  <HiddenSlides>6</HiddenSlides>
  <MMClips>87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08" baseType="lpstr">
      <vt:lpstr>Arial</vt:lpstr>
      <vt:lpstr>Calibri</vt:lpstr>
      <vt:lpstr>nunacom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jhincapie</dc:creator>
  <cp:lastModifiedBy>Brendan</cp:lastModifiedBy>
  <cp:revision>139</cp:revision>
  <dcterms:created xsi:type="dcterms:W3CDTF">2013-11-07T21:08:06Z</dcterms:created>
  <dcterms:modified xsi:type="dcterms:W3CDTF">2014-07-30T20:15:06Z</dcterms:modified>
</cp:coreProperties>
</file>